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3"/>
  </p:notesMasterIdLst>
  <p:handoutMasterIdLst>
    <p:handoutMasterId r:id="rId4"/>
  </p:handoutMasterIdLst>
  <p:sldIdLst>
    <p:sldId id="256" r:id="rId2"/>
  </p:sldIdLst>
  <p:sldSz cx="10440988" cy="7380288"/>
  <p:notesSz cx="6807200" cy="9939338"/>
  <p:defaultTextStyle>
    <a:defPPr>
      <a:defRPr lang="ja-JP"/>
    </a:defPPr>
    <a:lvl1pPr algn="l" rtl="0" fontAlgn="base">
      <a:spcBef>
        <a:spcPct val="0"/>
      </a:spcBef>
      <a:spcAft>
        <a:spcPct val="0"/>
      </a:spcAft>
      <a:defRPr kumimoji="1" sz="2000"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sz="2000"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sz="2000"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sz="2000"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sz="2000" kern="1200">
        <a:solidFill>
          <a:schemeClr val="tx1"/>
        </a:solidFill>
        <a:latin typeface="Arial" charset="0"/>
        <a:ea typeface="ＭＳ Ｐゴシック" charset="-128"/>
        <a:cs typeface="+mn-cs"/>
      </a:defRPr>
    </a:lvl5pPr>
    <a:lvl6pPr marL="2286000" algn="l" defTabSz="914400" rtl="0" eaLnBrk="1" latinLnBrk="0" hangingPunct="1">
      <a:defRPr kumimoji="1" sz="2000" kern="1200">
        <a:solidFill>
          <a:schemeClr val="tx1"/>
        </a:solidFill>
        <a:latin typeface="Arial" charset="0"/>
        <a:ea typeface="ＭＳ Ｐゴシック" charset="-128"/>
        <a:cs typeface="+mn-cs"/>
      </a:defRPr>
    </a:lvl6pPr>
    <a:lvl7pPr marL="2743200" algn="l" defTabSz="914400" rtl="0" eaLnBrk="1" latinLnBrk="0" hangingPunct="1">
      <a:defRPr kumimoji="1" sz="2000" kern="1200">
        <a:solidFill>
          <a:schemeClr val="tx1"/>
        </a:solidFill>
        <a:latin typeface="Arial" charset="0"/>
        <a:ea typeface="ＭＳ Ｐゴシック" charset="-128"/>
        <a:cs typeface="+mn-cs"/>
      </a:defRPr>
    </a:lvl7pPr>
    <a:lvl8pPr marL="3200400" algn="l" defTabSz="914400" rtl="0" eaLnBrk="1" latinLnBrk="0" hangingPunct="1">
      <a:defRPr kumimoji="1" sz="2000" kern="1200">
        <a:solidFill>
          <a:schemeClr val="tx1"/>
        </a:solidFill>
        <a:latin typeface="Arial" charset="0"/>
        <a:ea typeface="ＭＳ Ｐゴシック" charset="-128"/>
        <a:cs typeface="+mn-cs"/>
      </a:defRPr>
    </a:lvl8pPr>
    <a:lvl9pPr marL="3657600" algn="l" defTabSz="914400" rtl="0" eaLnBrk="1" latinLnBrk="0" hangingPunct="1">
      <a:defRPr kumimoji="1" sz="2000"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325">
          <p15:clr>
            <a:srgbClr val="A4A3A4"/>
          </p15:clr>
        </p15:guide>
        <p15:guide id="2" pos="3289">
          <p15:clr>
            <a:srgbClr val="A4A3A4"/>
          </p15:clr>
        </p15:guide>
        <p15:guide id="3" orient="horz" pos="283">
          <p15:clr>
            <a:srgbClr val="A4A3A4"/>
          </p15:clr>
        </p15:guide>
        <p15:guide id="4" pos="2426">
          <p15:clr>
            <a:srgbClr val="A4A3A4"/>
          </p15:clr>
        </p15:guide>
        <p15:guide id="5" orient="horz" pos="600">
          <p15:clr>
            <a:srgbClr val="A4A3A4"/>
          </p15:clr>
        </p15:guide>
        <p15:guide id="6" pos="6576">
          <p15:clr>
            <a:srgbClr val="A4A3A4"/>
          </p15:clr>
        </p15:guide>
        <p15:guide id="7" orient="horz" pos="2868">
          <p15:clr>
            <a:srgbClr val="A4A3A4"/>
          </p15:clr>
        </p15:guide>
        <p15:guide id="8" pos="4014">
          <p15:clr>
            <a:srgbClr val="A4A3A4"/>
          </p15:clr>
        </p15:guide>
        <p15:guide id="9" orient="horz" pos="2324">
          <p15:clr>
            <a:srgbClr val="A4A3A4"/>
          </p15:clr>
        </p15:guide>
        <p15:guide id="10" pos="3288">
          <p15:clr>
            <a:srgbClr val="A4A3A4"/>
          </p15:clr>
        </p15:guide>
        <p15:guide id="11" pos="3923">
          <p15:clr>
            <a:srgbClr val="A4A3A4"/>
          </p15:clr>
        </p15:guide>
        <p15:guide id="12" pos="6554">
          <p15:clr>
            <a:srgbClr val="A4A3A4"/>
          </p15:clr>
        </p15:guide>
        <p15:guide id="13" pos="405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FFCC"/>
    <a:srgbClr val="FF9933"/>
    <a:srgbClr val="FFF4D1"/>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493" autoAdjust="0"/>
    <p:restoredTop sz="99885" autoAdjust="0"/>
  </p:normalViewPr>
  <p:slideViewPr>
    <p:cSldViewPr>
      <p:cViewPr varScale="1">
        <p:scale>
          <a:sx n="68" d="100"/>
          <a:sy n="68" d="100"/>
        </p:scale>
        <p:origin x="-600" y="72"/>
      </p:cViewPr>
      <p:guideLst>
        <p:guide orient="horz" pos="2325"/>
        <p:guide pos="3289"/>
        <p:guide orient="horz" pos="283"/>
        <p:guide pos="2426"/>
        <p:guide orient="horz" pos="600"/>
        <p:guide pos="6576"/>
        <p:guide orient="horz" pos="2868"/>
        <p:guide pos="4014"/>
        <p:guide orient="horz" pos="2324"/>
        <p:guide pos="3288"/>
        <p:guide pos="3923"/>
        <p:guide pos="6554"/>
        <p:guide pos="4059"/>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14" y="13"/>
            <a:ext cx="2950376" cy="497365"/>
          </a:xfrm>
          <a:prstGeom prst="rect">
            <a:avLst/>
          </a:prstGeom>
          <a:noFill/>
          <a:ln w="9525">
            <a:noFill/>
            <a:miter lim="800000"/>
            <a:headEnd/>
            <a:tailEnd/>
          </a:ln>
          <a:effectLst/>
        </p:spPr>
        <p:txBody>
          <a:bodyPr vert="horz" wrap="square" lIns="90671" tIns="45333" rIns="90671" bIns="45333" numCol="1" anchor="t" anchorCtr="0" compatLnSpc="1">
            <a:prstTxWarp prst="textNoShape">
              <a:avLst/>
            </a:prstTxWarp>
          </a:bodyPr>
          <a:lstStyle>
            <a:lvl1pPr defTabSz="906557">
              <a:defRPr sz="1300"/>
            </a:lvl1pPr>
          </a:lstStyle>
          <a:p>
            <a:endParaRPr lang="en-US" altLang="ja-JP"/>
          </a:p>
        </p:txBody>
      </p:sp>
      <p:sp>
        <p:nvSpPr>
          <p:cNvPr id="6147" name="Rectangle 3"/>
          <p:cNvSpPr>
            <a:spLocks noGrp="1" noChangeArrowheads="1"/>
          </p:cNvSpPr>
          <p:nvPr>
            <p:ph type="dt" sz="quarter" idx="1"/>
          </p:nvPr>
        </p:nvSpPr>
        <p:spPr bwMode="auto">
          <a:xfrm>
            <a:off x="3855228" y="13"/>
            <a:ext cx="2950374" cy="497365"/>
          </a:xfrm>
          <a:prstGeom prst="rect">
            <a:avLst/>
          </a:prstGeom>
          <a:noFill/>
          <a:ln w="9525">
            <a:noFill/>
            <a:miter lim="800000"/>
            <a:headEnd/>
            <a:tailEnd/>
          </a:ln>
          <a:effectLst/>
        </p:spPr>
        <p:txBody>
          <a:bodyPr vert="horz" wrap="square" lIns="90671" tIns="45333" rIns="90671" bIns="45333" numCol="1" anchor="t" anchorCtr="0" compatLnSpc="1">
            <a:prstTxWarp prst="textNoShape">
              <a:avLst/>
            </a:prstTxWarp>
          </a:bodyPr>
          <a:lstStyle>
            <a:lvl1pPr algn="r" defTabSz="906557">
              <a:defRPr sz="1300"/>
            </a:lvl1pPr>
          </a:lstStyle>
          <a:p>
            <a:endParaRPr lang="en-US" altLang="ja-JP"/>
          </a:p>
        </p:txBody>
      </p:sp>
      <p:sp>
        <p:nvSpPr>
          <p:cNvPr id="6148" name="Rectangle 4"/>
          <p:cNvSpPr>
            <a:spLocks noGrp="1" noChangeArrowheads="1"/>
          </p:cNvSpPr>
          <p:nvPr>
            <p:ph type="ftr" sz="quarter" idx="2"/>
          </p:nvPr>
        </p:nvSpPr>
        <p:spPr bwMode="auto">
          <a:xfrm>
            <a:off x="14" y="9441981"/>
            <a:ext cx="2950376" cy="495767"/>
          </a:xfrm>
          <a:prstGeom prst="rect">
            <a:avLst/>
          </a:prstGeom>
          <a:noFill/>
          <a:ln w="9525">
            <a:noFill/>
            <a:miter lim="800000"/>
            <a:headEnd/>
            <a:tailEnd/>
          </a:ln>
          <a:effectLst/>
        </p:spPr>
        <p:txBody>
          <a:bodyPr vert="horz" wrap="square" lIns="90671" tIns="45333" rIns="90671" bIns="45333" numCol="1" anchor="b" anchorCtr="0" compatLnSpc="1">
            <a:prstTxWarp prst="textNoShape">
              <a:avLst/>
            </a:prstTxWarp>
          </a:bodyPr>
          <a:lstStyle>
            <a:lvl1pPr defTabSz="906557">
              <a:defRPr sz="1300"/>
            </a:lvl1pPr>
          </a:lstStyle>
          <a:p>
            <a:endParaRPr lang="en-US" altLang="ja-JP"/>
          </a:p>
        </p:txBody>
      </p:sp>
      <p:sp>
        <p:nvSpPr>
          <p:cNvPr id="6149" name="Rectangle 5"/>
          <p:cNvSpPr>
            <a:spLocks noGrp="1" noChangeArrowheads="1"/>
          </p:cNvSpPr>
          <p:nvPr>
            <p:ph type="sldNum" sz="quarter" idx="3"/>
          </p:nvPr>
        </p:nvSpPr>
        <p:spPr bwMode="auto">
          <a:xfrm>
            <a:off x="3855228" y="9441981"/>
            <a:ext cx="2950374" cy="495767"/>
          </a:xfrm>
          <a:prstGeom prst="rect">
            <a:avLst/>
          </a:prstGeom>
          <a:noFill/>
          <a:ln w="9525">
            <a:noFill/>
            <a:miter lim="800000"/>
            <a:headEnd/>
            <a:tailEnd/>
          </a:ln>
          <a:effectLst/>
        </p:spPr>
        <p:txBody>
          <a:bodyPr vert="horz" wrap="square" lIns="90671" tIns="45333" rIns="90671" bIns="45333" numCol="1" anchor="b" anchorCtr="0" compatLnSpc="1">
            <a:prstTxWarp prst="textNoShape">
              <a:avLst/>
            </a:prstTxWarp>
          </a:bodyPr>
          <a:lstStyle>
            <a:lvl1pPr algn="r" defTabSz="906557">
              <a:defRPr sz="1300"/>
            </a:lvl1pPr>
          </a:lstStyle>
          <a:p>
            <a:fld id="{AC0A2314-2CE9-4FF7-B83A-DDE52376DDBF}" type="slidenum">
              <a:rPr lang="en-US" altLang="ja-JP"/>
              <a:pPr/>
              <a:t>‹#›</a:t>
            </a:fld>
            <a:endParaRPr lang="en-US" altLang="ja-JP"/>
          </a:p>
        </p:txBody>
      </p:sp>
    </p:spTree>
    <p:extLst>
      <p:ext uri="{BB962C8B-B14F-4D97-AF65-F5344CB8AC3E}">
        <p14:creationId xmlns:p14="http://schemas.microsoft.com/office/powerpoint/2010/main" val="29953877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4" y="13"/>
            <a:ext cx="2950376" cy="497365"/>
          </a:xfrm>
          <a:prstGeom prst="rect">
            <a:avLst/>
          </a:prstGeom>
          <a:noFill/>
          <a:ln w="9525">
            <a:noFill/>
            <a:miter lim="800000"/>
            <a:headEnd/>
            <a:tailEnd/>
          </a:ln>
          <a:effectLst/>
        </p:spPr>
        <p:txBody>
          <a:bodyPr vert="horz" wrap="square" lIns="90671" tIns="45333" rIns="90671" bIns="45333" numCol="1" anchor="t" anchorCtr="0" compatLnSpc="1">
            <a:prstTxWarp prst="textNoShape">
              <a:avLst/>
            </a:prstTxWarp>
          </a:bodyPr>
          <a:lstStyle>
            <a:lvl1pPr defTabSz="906557">
              <a:defRPr sz="1300"/>
            </a:lvl1pPr>
          </a:lstStyle>
          <a:p>
            <a:endParaRPr lang="en-US" altLang="ja-JP"/>
          </a:p>
        </p:txBody>
      </p:sp>
      <p:sp>
        <p:nvSpPr>
          <p:cNvPr id="3075" name="Rectangle 3"/>
          <p:cNvSpPr>
            <a:spLocks noGrp="1" noChangeArrowheads="1"/>
          </p:cNvSpPr>
          <p:nvPr>
            <p:ph type="dt" idx="1"/>
          </p:nvPr>
        </p:nvSpPr>
        <p:spPr bwMode="auto">
          <a:xfrm>
            <a:off x="3855228" y="13"/>
            <a:ext cx="2950374" cy="497365"/>
          </a:xfrm>
          <a:prstGeom prst="rect">
            <a:avLst/>
          </a:prstGeom>
          <a:noFill/>
          <a:ln w="9525">
            <a:noFill/>
            <a:miter lim="800000"/>
            <a:headEnd/>
            <a:tailEnd/>
          </a:ln>
          <a:effectLst/>
        </p:spPr>
        <p:txBody>
          <a:bodyPr vert="horz" wrap="square" lIns="90671" tIns="45333" rIns="90671" bIns="45333" numCol="1" anchor="t" anchorCtr="0" compatLnSpc="1">
            <a:prstTxWarp prst="textNoShape">
              <a:avLst/>
            </a:prstTxWarp>
          </a:bodyPr>
          <a:lstStyle>
            <a:lvl1pPr algn="r" defTabSz="906557">
              <a:defRPr sz="1300"/>
            </a:lvl1pPr>
          </a:lstStyle>
          <a:p>
            <a:endParaRPr lang="en-US" altLang="ja-JP"/>
          </a:p>
        </p:txBody>
      </p:sp>
      <p:sp>
        <p:nvSpPr>
          <p:cNvPr id="3076" name="Rectangle 4"/>
          <p:cNvSpPr>
            <a:spLocks noGrp="1" noRot="1" noChangeAspect="1" noChangeArrowheads="1" noTextEdit="1"/>
          </p:cNvSpPr>
          <p:nvPr>
            <p:ph type="sldImg" idx="2"/>
          </p:nvPr>
        </p:nvSpPr>
        <p:spPr bwMode="auto">
          <a:xfrm>
            <a:off x="768350" y="744538"/>
            <a:ext cx="5270500" cy="372745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0252" y="4721010"/>
            <a:ext cx="5446722" cy="4473103"/>
          </a:xfrm>
          <a:prstGeom prst="rect">
            <a:avLst/>
          </a:prstGeom>
          <a:noFill/>
          <a:ln w="9525">
            <a:noFill/>
            <a:miter lim="800000"/>
            <a:headEnd/>
            <a:tailEnd/>
          </a:ln>
          <a:effectLst/>
        </p:spPr>
        <p:txBody>
          <a:bodyPr vert="horz" wrap="square" lIns="90671" tIns="45333" rIns="90671" bIns="45333"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8" name="Rectangle 6"/>
          <p:cNvSpPr>
            <a:spLocks noGrp="1" noChangeArrowheads="1"/>
          </p:cNvSpPr>
          <p:nvPr>
            <p:ph type="ftr" sz="quarter" idx="4"/>
          </p:nvPr>
        </p:nvSpPr>
        <p:spPr bwMode="auto">
          <a:xfrm>
            <a:off x="14" y="9441981"/>
            <a:ext cx="2950376" cy="495767"/>
          </a:xfrm>
          <a:prstGeom prst="rect">
            <a:avLst/>
          </a:prstGeom>
          <a:noFill/>
          <a:ln w="9525">
            <a:noFill/>
            <a:miter lim="800000"/>
            <a:headEnd/>
            <a:tailEnd/>
          </a:ln>
          <a:effectLst/>
        </p:spPr>
        <p:txBody>
          <a:bodyPr vert="horz" wrap="square" lIns="90671" tIns="45333" rIns="90671" bIns="45333" numCol="1" anchor="b" anchorCtr="0" compatLnSpc="1">
            <a:prstTxWarp prst="textNoShape">
              <a:avLst/>
            </a:prstTxWarp>
          </a:bodyPr>
          <a:lstStyle>
            <a:lvl1pPr defTabSz="906557">
              <a:defRPr sz="1300"/>
            </a:lvl1pPr>
          </a:lstStyle>
          <a:p>
            <a:endParaRPr lang="en-US" altLang="ja-JP"/>
          </a:p>
        </p:txBody>
      </p:sp>
      <p:sp>
        <p:nvSpPr>
          <p:cNvPr id="3079" name="Rectangle 7"/>
          <p:cNvSpPr>
            <a:spLocks noGrp="1" noChangeArrowheads="1"/>
          </p:cNvSpPr>
          <p:nvPr>
            <p:ph type="sldNum" sz="quarter" idx="5"/>
          </p:nvPr>
        </p:nvSpPr>
        <p:spPr bwMode="auto">
          <a:xfrm>
            <a:off x="3855228" y="9441981"/>
            <a:ext cx="2950374" cy="495767"/>
          </a:xfrm>
          <a:prstGeom prst="rect">
            <a:avLst/>
          </a:prstGeom>
          <a:noFill/>
          <a:ln w="9525">
            <a:noFill/>
            <a:miter lim="800000"/>
            <a:headEnd/>
            <a:tailEnd/>
          </a:ln>
          <a:effectLst/>
        </p:spPr>
        <p:txBody>
          <a:bodyPr vert="horz" wrap="square" lIns="90671" tIns="45333" rIns="90671" bIns="45333" numCol="1" anchor="b" anchorCtr="0" compatLnSpc="1">
            <a:prstTxWarp prst="textNoShape">
              <a:avLst/>
            </a:prstTxWarp>
          </a:bodyPr>
          <a:lstStyle>
            <a:lvl1pPr algn="r" defTabSz="906557">
              <a:defRPr sz="1300"/>
            </a:lvl1pPr>
          </a:lstStyle>
          <a:p>
            <a:fld id="{EEEDA76E-8A8D-4AE8-A60A-5E0945324B4A}" type="slidenum">
              <a:rPr lang="en-US" altLang="ja-JP"/>
              <a:pPr/>
              <a:t>‹#›</a:t>
            </a:fld>
            <a:endParaRPr lang="en-US" altLang="ja-JP"/>
          </a:p>
        </p:txBody>
      </p:sp>
    </p:spTree>
    <p:extLst>
      <p:ext uri="{BB962C8B-B14F-4D97-AF65-F5344CB8AC3E}">
        <p14:creationId xmlns:p14="http://schemas.microsoft.com/office/powerpoint/2010/main" val="343623916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ＭＳ Ｐ明朝" charset="-128"/>
        <a:cs typeface="+mn-cs"/>
      </a:defRPr>
    </a:lvl1pPr>
    <a:lvl2pPr marL="457200" algn="l" rtl="0" fontAlgn="base">
      <a:spcBef>
        <a:spcPct val="30000"/>
      </a:spcBef>
      <a:spcAft>
        <a:spcPct val="0"/>
      </a:spcAft>
      <a:defRPr kumimoji="1" sz="1200" kern="1200">
        <a:solidFill>
          <a:schemeClr val="tx1"/>
        </a:solidFill>
        <a:latin typeface="Arial" charset="0"/>
        <a:ea typeface="ＭＳ Ｐ明朝" charset="-128"/>
        <a:cs typeface="+mn-cs"/>
      </a:defRPr>
    </a:lvl2pPr>
    <a:lvl3pPr marL="914400" algn="l" rtl="0" fontAlgn="base">
      <a:spcBef>
        <a:spcPct val="30000"/>
      </a:spcBef>
      <a:spcAft>
        <a:spcPct val="0"/>
      </a:spcAft>
      <a:defRPr kumimoji="1" sz="1200" kern="1200">
        <a:solidFill>
          <a:schemeClr val="tx1"/>
        </a:solidFill>
        <a:latin typeface="Arial" charset="0"/>
        <a:ea typeface="ＭＳ Ｐ明朝" charset="-128"/>
        <a:cs typeface="+mn-cs"/>
      </a:defRPr>
    </a:lvl3pPr>
    <a:lvl4pPr marL="1371600" algn="l" rtl="0" fontAlgn="base">
      <a:spcBef>
        <a:spcPct val="30000"/>
      </a:spcBef>
      <a:spcAft>
        <a:spcPct val="0"/>
      </a:spcAft>
      <a:defRPr kumimoji="1" sz="1200" kern="1200">
        <a:solidFill>
          <a:schemeClr val="tx1"/>
        </a:solidFill>
        <a:latin typeface="Arial" charset="0"/>
        <a:ea typeface="ＭＳ Ｐ明朝" charset="-128"/>
        <a:cs typeface="+mn-cs"/>
      </a:defRPr>
    </a:lvl4pPr>
    <a:lvl5pPr marL="1828800" algn="l" rtl="0" fontAlgn="base">
      <a:spcBef>
        <a:spcPct val="30000"/>
      </a:spcBef>
      <a:spcAft>
        <a:spcPct val="0"/>
      </a:spcAft>
      <a:defRPr kumimoji="1" sz="1200" kern="1200">
        <a:solidFill>
          <a:schemeClr val="tx1"/>
        </a:solidFill>
        <a:latin typeface="Arial"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707EEB-A7A9-4A06-BD95-3703BDEE7B5E}" type="slidenum">
              <a:rPr lang="en-US" altLang="ja-JP"/>
              <a:pPr/>
              <a:t>1</a:t>
            </a:fld>
            <a:endParaRPr lang="en-US" altLang="ja-JP"/>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ja-JP" altLang="ja-JP" dirty="0"/>
          </a:p>
        </p:txBody>
      </p:sp>
    </p:spTree>
    <p:extLst>
      <p:ext uri="{BB962C8B-B14F-4D97-AF65-F5344CB8AC3E}">
        <p14:creationId xmlns:p14="http://schemas.microsoft.com/office/powerpoint/2010/main" val="2439886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83074" y="2292674"/>
            <a:ext cx="8874840" cy="1581978"/>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566148" y="4182163"/>
            <a:ext cx="7308692" cy="1886074"/>
          </a:xfrm>
        </p:spPr>
        <p:txBody>
          <a:bodyPr/>
          <a:lstStyle>
            <a:lvl1pPr marL="0" indent="0" algn="ctr">
              <a:buNone/>
              <a:defRPr>
                <a:solidFill>
                  <a:schemeClr val="tx1">
                    <a:tint val="75000"/>
                  </a:schemeClr>
                </a:solidFill>
              </a:defRPr>
            </a:lvl1pPr>
            <a:lvl2pPr marL="509138" indent="0" algn="ctr">
              <a:buNone/>
              <a:defRPr>
                <a:solidFill>
                  <a:schemeClr val="tx1">
                    <a:tint val="75000"/>
                  </a:schemeClr>
                </a:solidFill>
              </a:defRPr>
            </a:lvl2pPr>
            <a:lvl3pPr marL="1018276" indent="0" algn="ctr">
              <a:buNone/>
              <a:defRPr>
                <a:solidFill>
                  <a:schemeClr val="tx1">
                    <a:tint val="75000"/>
                  </a:schemeClr>
                </a:solidFill>
              </a:defRPr>
            </a:lvl3pPr>
            <a:lvl4pPr marL="1527414" indent="0" algn="ctr">
              <a:buNone/>
              <a:defRPr>
                <a:solidFill>
                  <a:schemeClr val="tx1">
                    <a:tint val="75000"/>
                  </a:schemeClr>
                </a:solidFill>
              </a:defRPr>
            </a:lvl4pPr>
            <a:lvl5pPr marL="2036552" indent="0" algn="ctr">
              <a:buNone/>
              <a:defRPr>
                <a:solidFill>
                  <a:schemeClr val="tx1">
                    <a:tint val="75000"/>
                  </a:schemeClr>
                </a:solidFill>
              </a:defRPr>
            </a:lvl5pPr>
            <a:lvl6pPr marL="2545690" indent="0" algn="ctr">
              <a:buNone/>
              <a:defRPr>
                <a:solidFill>
                  <a:schemeClr val="tx1">
                    <a:tint val="75000"/>
                  </a:schemeClr>
                </a:solidFill>
              </a:defRPr>
            </a:lvl6pPr>
            <a:lvl7pPr marL="3054828" indent="0" algn="ctr">
              <a:buNone/>
              <a:defRPr>
                <a:solidFill>
                  <a:schemeClr val="tx1">
                    <a:tint val="75000"/>
                  </a:schemeClr>
                </a:solidFill>
              </a:defRPr>
            </a:lvl7pPr>
            <a:lvl8pPr marL="3563965" indent="0" algn="ctr">
              <a:buNone/>
              <a:defRPr>
                <a:solidFill>
                  <a:schemeClr val="tx1">
                    <a:tint val="75000"/>
                  </a:schemeClr>
                </a:solidFill>
              </a:defRPr>
            </a:lvl8pPr>
            <a:lvl9pPr marL="4073103"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endParaRPr lang="en-US" altLang="ja-JP"/>
          </a:p>
        </p:txBody>
      </p:sp>
      <p:sp>
        <p:nvSpPr>
          <p:cNvPr id="5" name="フッター プレースホルダ 4"/>
          <p:cNvSpPr>
            <a:spLocks noGrp="1"/>
          </p:cNvSpPr>
          <p:nvPr>
            <p:ph type="ftr" sz="quarter" idx="11"/>
          </p:nvPr>
        </p:nvSpPr>
        <p:spPr/>
        <p:txBody>
          <a:bodyPr/>
          <a:lstStyle/>
          <a:p>
            <a:endParaRPr lang="en-US" altLang="ja-JP"/>
          </a:p>
        </p:txBody>
      </p:sp>
      <p:sp>
        <p:nvSpPr>
          <p:cNvPr id="6" name="スライド番号プレースホルダ 5"/>
          <p:cNvSpPr>
            <a:spLocks noGrp="1"/>
          </p:cNvSpPr>
          <p:nvPr>
            <p:ph type="sldNum" sz="quarter" idx="12"/>
          </p:nvPr>
        </p:nvSpPr>
        <p:spPr/>
        <p:txBody>
          <a:bodyPr/>
          <a:lstStyle/>
          <a:p>
            <a:fld id="{D67E1DBF-6D7B-4AF4-AFBD-A84E32922081}" type="slidenum">
              <a:rPr lang="en-US" altLang="ja-JP" smtClean="0"/>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endParaRPr lang="en-US" altLang="ja-JP"/>
          </a:p>
        </p:txBody>
      </p:sp>
      <p:sp>
        <p:nvSpPr>
          <p:cNvPr id="5" name="フッター プレースホルダ 4"/>
          <p:cNvSpPr>
            <a:spLocks noGrp="1"/>
          </p:cNvSpPr>
          <p:nvPr>
            <p:ph type="ftr" sz="quarter" idx="11"/>
          </p:nvPr>
        </p:nvSpPr>
        <p:spPr/>
        <p:txBody>
          <a:bodyPr/>
          <a:lstStyle/>
          <a:p>
            <a:endParaRPr lang="en-US" altLang="ja-JP"/>
          </a:p>
        </p:txBody>
      </p:sp>
      <p:sp>
        <p:nvSpPr>
          <p:cNvPr id="6" name="スライド番号プレースホルダ 5"/>
          <p:cNvSpPr>
            <a:spLocks noGrp="1"/>
          </p:cNvSpPr>
          <p:nvPr>
            <p:ph type="sldNum" sz="quarter" idx="12"/>
          </p:nvPr>
        </p:nvSpPr>
        <p:spPr/>
        <p:txBody>
          <a:bodyPr/>
          <a:lstStyle/>
          <a:p>
            <a:fld id="{5931B3C9-6873-424C-AC4F-CBD22EAEF38A}" type="slidenum">
              <a:rPr lang="en-US" altLang="ja-JP" smtClean="0"/>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569716" y="295554"/>
            <a:ext cx="2349222" cy="6297162"/>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522050" y="295554"/>
            <a:ext cx="6873650" cy="6297162"/>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endParaRPr lang="en-US" altLang="ja-JP"/>
          </a:p>
        </p:txBody>
      </p:sp>
      <p:sp>
        <p:nvSpPr>
          <p:cNvPr id="5" name="フッター プレースホルダ 4"/>
          <p:cNvSpPr>
            <a:spLocks noGrp="1"/>
          </p:cNvSpPr>
          <p:nvPr>
            <p:ph type="ftr" sz="quarter" idx="11"/>
          </p:nvPr>
        </p:nvSpPr>
        <p:spPr/>
        <p:txBody>
          <a:bodyPr/>
          <a:lstStyle/>
          <a:p>
            <a:endParaRPr lang="en-US" altLang="ja-JP"/>
          </a:p>
        </p:txBody>
      </p:sp>
      <p:sp>
        <p:nvSpPr>
          <p:cNvPr id="6" name="スライド番号プレースホルダ 5"/>
          <p:cNvSpPr>
            <a:spLocks noGrp="1"/>
          </p:cNvSpPr>
          <p:nvPr>
            <p:ph type="sldNum" sz="quarter" idx="12"/>
          </p:nvPr>
        </p:nvSpPr>
        <p:spPr/>
        <p:txBody>
          <a:bodyPr/>
          <a:lstStyle/>
          <a:p>
            <a:fld id="{6453A943-B149-4D73-B5E9-9A05F103F996}" type="slidenum">
              <a:rPr lang="en-US" altLang="ja-JP" smtClean="0"/>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endParaRPr lang="en-US" altLang="ja-JP"/>
          </a:p>
        </p:txBody>
      </p:sp>
      <p:sp>
        <p:nvSpPr>
          <p:cNvPr id="5" name="フッター プレースホルダ 4"/>
          <p:cNvSpPr>
            <a:spLocks noGrp="1"/>
          </p:cNvSpPr>
          <p:nvPr>
            <p:ph type="ftr" sz="quarter" idx="11"/>
          </p:nvPr>
        </p:nvSpPr>
        <p:spPr/>
        <p:txBody>
          <a:bodyPr/>
          <a:lstStyle/>
          <a:p>
            <a:endParaRPr lang="en-US" altLang="ja-JP"/>
          </a:p>
        </p:txBody>
      </p:sp>
      <p:sp>
        <p:nvSpPr>
          <p:cNvPr id="6" name="スライド番号プレースホルダ 5"/>
          <p:cNvSpPr>
            <a:spLocks noGrp="1"/>
          </p:cNvSpPr>
          <p:nvPr>
            <p:ph type="sldNum" sz="quarter" idx="12"/>
          </p:nvPr>
        </p:nvSpPr>
        <p:spPr/>
        <p:txBody>
          <a:bodyPr/>
          <a:lstStyle/>
          <a:p>
            <a:fld id="{5156EDBA-B261-495E-A52C-929E64B7D8FC}" type="slidenum">
              <a:rPr lang="en-US" altLang="ja-JP" smtClean="0"/>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24766" y="4742519"/>
            <a:ext cx="8874840" cy="1465807"/>
          </a:xfrm>
        </p:spPr>
        <p:txBody>
          <a:bodyPr anchor="t"/>
          <a:lstStyle>
            <a:lvl1pPr algn="l">
              <a:defRPr sz="45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824766" y="3128082"/>
            <a:ext cx="8874840" cy="1614437"/>
          </a:xfrm>
        </p:spPr>
        <p:txBody>
          <a:bodyPr anchor="b"/>
          <a:lstStyle>
            <a:lvl1pPr marL="0" indent="0">
              <a:buNone/>
              <a:defRPr sz="2200">
                <a:solidFill>
                  <a:schemeClr val="tx1">
                    <a:tint val="75000"/>
                  </a:schemeClr>
                </a:solidFill>
              </a:defRPr>
            </a:lvl1pPr>
            <a:lvl2pPr marL="509138" indent="0">
              <a:buNone/>
              <a:defRPr sz="2000">
                <a:solidFill>
                  <a:schemeClr val="tx1">
                    <a:tint val="75000"/>
                  </a:schemeClr>
                </a:solidFill>
              </a:defRPr>
            </a:lvl2pPr>
            <a:lvl3pPr marL="1018276" indent="0">
              <a:buNone/>
              <a:defRPr sz="1800">
                <a:solidFill>
                  <a:schemeClr val="tx1">
                    <a:tint val="75000"/>
                  </a:schemeClr>
                </a:solidFill>
              </a:defRPr>
            </a:lvl3pPr>
            <a:lvl4pPr marL="1527414" indent="0">
              <a:buNone/>
              <a:defRPr sz="1600">
                <a:solidFill>
                  <a:schemeClr val="tx1">
                    <a:tint val="75000"/>
                  </a:schemeClr>
                </a:solidFill>
              </a:defRPr>
            </a:lvl4pPr>
            <a:lvl5pPr marL="2036552" indent="0">
              <a:buNone/>
              <a:defRPr sz="1600">
                <a:solidFill>
                  <a:schemeClr val="tx1">
                    <a:tint val="75000"/>
                  </a:schemeClr>
                </a:solidFill>
              </a:defRPr>
            </a:lvl5pPr>
            <a:lvl6pPr marL="2545690" indent="0">
              <a:buNone/>
              <a:defRPr sz="1600">
                <a:solidFill>
                  <a:schemeClr val="tx1">
                    <a:tint val="75000"/>
                  </a:schemeClr>
                </a:solidFill>
              </a:defRPr>
            </a:lvl6pPr>
            <a:lvl7pPr marL="3054828" indent="0">
              <a:buNone/>
              <a:defRPr sz="1600">
                <a:solidFill>
                  <a:schemeClr val="tx1">
                    <a:tint val="75000"/>
                  </a:schemeClr>
                </a:solidFill>
              </a:defRPr>
            </a:lvl7pPr>
            <a:lvl8pPr marL="3563965" indent="0">
              <a:buNone/>
              <a:defRPr sz="1600">
                <a:solidFill>
                  <a:schemeClr val="tx1">
                    <a:tint val="75000"/>
                  </a:schemeClr>
                </a:solidFill>
              </a:defRPr>
            </a:lvl8pPr>
            <a:lvl9pPr marL="4073103" indent="0">
              <a:buNone/>
              <a:defRPr sz="16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endParaRPr lang="en-US" altLang="ja-JP"/>
          </a:p>
        </p:txBody>
      </p:sp>
      <p:sp>
        <p:nvSpPr>
          <p:cNvPr id="5" name="フッター プレースホルダ 4"/>
          <p:cNvSpPr>
            <a:spLocks noGrp="1"/>
          </p:cNvSpPr>
          <p:nvPr>
            <p:ph type="ftr" sz="quarter" idx="11"/>
          </p:nvPr>
        </p:nvSpPr>
        <p:spPr/>
        <p:txBody>
          <a:bodyPr/>
          <a:lstStyle/>
          <a:p>
            <a:endParaRPr lang="en-US" altLang="ja-JP"/>
          </a:p>
        </p:txBody>
      </p:sp>
      <p:sp>
        <p:nvSpPr>
          <p:cNvPr id="6" name="スライド番号プレースホルダ 5"/>
          <p:cNvSpPr>
            <a:spLocks noGrp="1"/>
          </p:cNvSpPr>
          <p:nvPr>
            <p:ph type="sldNum" sz="quarter" idx="12"/>
          </p:nvPr>
        </p:nvSpPr>
        <p:spPr/>
        <p:txBody>
          <a:bodyPr/>
          <a:lstStyle/>
          <a:p>
            <a:fld id="{DA9B490F-B12E-4A63-A6B4-F75FD90FEA59}" type="slidenum">
              <a:rPr lang="en-US" altLang="ja-JP" smtClean="0"/>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522050" y="1722068"/>
            <a:ext cx="4611436" cy="487064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307502" y="1722068"/>
            <a:ext cx="4611436" cy="487064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endParaRPr lang="en-US" altLang="ja-JP"/>
          </a:p>
        </p:txBody>
      </p:sp>
      <p:sp>
        <p:nvSpPr>
          <p:cNvPr id="6" name="フッター プレースホルダ 5"/>
          <p:cNvSpPr>
            <a:spLocks noGrp="1"/>
          </p:cNvSpPr>
          <p:nvPr>
            <p:ph type="ftr" sz="quarter" idx="11"/>
          </p:nvPr>
        </p:nvSpPr>
        <p:spPr/>
        <p:txBody>
          <a:bodyPr/>
          <a:lstStyle/>
          <a:p>
            <a:endParaRPr lang="en-US" altLang="ja-JP"/>
          </a:p>
        </p:txBody>
      </p:sp>
      <p:sp>
        <p:nvSpPr>
          <p:cNvPr id="7" name="スライド番号プレースホルダ 6"/>
          <p:cNvSpPr>
            <a:spLocks noGrp="1"/>
          </p:cNvSpPr>
          <p:nvPr>
            <p:ph type="sldNum" sz="quarter" idx="12"/>
          </p:nvPr>
        </p:nvSpPr>
        <p:spPr/>
        <p:txBody>
          <a:bodyPr/>
          <a:lstStyle/>
          <a:p>
            <a:fld id="{B53066A1-F679-4B4E-9B80-35FC1FAB8275}" type="slidenum">
              <a:rPr lang="en-US" altLang="ja-JP" smtClean="0"/>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522049" y="1652023"/>
            <a:ext cx="4613250" cy="688485"/>
          </a:xfrm>
        </p:spPr>
        <p:txBody>
          <a:bodyPr anchor="b"/>
          <a:lstStyle>
            <a:lvl1pPr marL="0" indent="0">
              <a:buNone/>
              <a:defRPr sz="2700" b="1"/>
            </a:lvl1pPr>
            <a:lvl2pPr marL="509138" indent="0">
              <a:buNone/>
              <a:defRPr sz="2200" b="1"/>
            </a:lvl2pPr>
            <a:lvl3pPr marL="1018276" indent="0">
              <a:buNone/>
              <a:defRPr sz="2000" b="1"/>
            </a:lvl3pPr>
            <a:lvl4pPr marL="1527414" indent="0">
              <a:buNone/>
              <a:defRPr sz="1800" b="1"/>
            </a:lvl4pPr>
            <a:lvl5pPr marL="2036552" indent="0">
              <a:buNone/>
              <a:defRPr sz="1800" b="1"/>
            </a:lvl5pPr>
            <a:lvl6pPr marL="2545690" indent="0">
              <a:buNone/>
              <a:defRPr sz="1800" b="1"/>
            </a:lvl6pPr>
            <a:lvl7pPr marL="3054828" indent="0">
              <a:buNone/>
              <a:defRPr sz="1800" b="1"/>
            </a:lvl7pPr>
            <a:lvl8pPr marL="3563965" indent="0">
              <a:buNone/>
              <a:defRPr sz="1800" b="1"/>
            </a:lvl8pPr>
            <a:lvl9pPr marL="4073103" indent="0">
              <a:buNone/>
              <a:defRPr sz="18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522049" y="2340508"/>
            <a:ext cx="4613250" cy="4252208"/>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303877" y="1652023"/>
            <a:ext cx="4615062" cy="688485"/>
          </a:xfrm>
        </p:spPr>
        <p:txBody>
          <a:bodyPr anchor="b"/>
          <a:lstStyle>
            <a:lvl1pPr marL="0" indent="0">
              <a:buNone/>
              <a:defRPr sz="2700" b="1"/>
            </a:lvl1pPr>
            <a:lvl2pPr marL="509138" indent="0">
              <a:buNone/>
              <a:defRPr sz="2200" b="1"/>
            </a:lvl2pPr>
            <a:lvl3pPr marL="1018276" indent="0">
              <a:buNone/>
              <a:defRPr sz="2000" b="1"/>
            </a:lvl3pPr>
            <a:lvl4pPr marL="1527414" indent="0">
              <a:buNone/>
              <a:defRPr sz="1800" b="1"/>
            </a:lvl4pPr>
            <a:lvl5pPr marL="2036552" indent="0">
              <a:buNone/>
              <a:defRPr sz="1800" b="1"/>
            </a:lvl5pPr>
            <a:lvl6pPr marL="2545690" indent="0">
              <a:buNone/>
              <a:defRPr sz="1800" b="1"/>
            </a:lvl6pPr>
            <a:lvl7pPr marL="3054828" indent="0">
              <a:buNone/>
              <a:defRPr sz="1800" b="1"/>
            </a:lvl7pPr>
            <a:lvl8pPr marL="3563965" indent="0">
              <a:buNone/>
              <a:defRPr sz="1800" b="1"/>
            </a:lvl8pPr>
            <a:lvl9pPr marL="4073103" indent="0">
              <a:buNone/>
              <a:defRPr sz="18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303877" y="2340508"/>
            <a:ext cx="4615062" cy="4252208"/>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endParaRPr lang="en-US" altLang="ja-JP"/>
          </a:p>
        </p:txBody>
      </p:sp>
      <p:sp>
        <p:nvSpPr>
          <p:cNvPr id="8" name="フッター プレースホルダ 7"/>
          <p:cNvSpPr>
            <a:spLocks noGrp="1"/>
          </p:cNvSpPr>
          <p:nvPr>
            <p:ph type="ftr" sz="quarter" idx="11"/>
          </p:nvPr>
        </p:nvSpPr>
        <p:spPr/>
        <p:txBody>
          <a:bodyPr/>
          <a:lstStyle/>
          <a:p>
            <a:endParaRPr lang="en-US" altLang="ja-JP"/>
          </a:p>
        </p:txBody>
      </p:sp>
      <p:sp>
        <p:nvSpPr>
          <p:cNvPr id="9" name="スライド番号プレースホルダ 8"/>
          <p:cNvSpPr>
            <a:spLocks noGrp="1"/>
          </p:cNvSpPr>
          <p:nvPr>
            <p:ph type="sldNum" sz="quarter" idx="12"/>
          </p:nvPr>
        </p:nvSpPr>
        <p:spPr/>
        <p:txBody>
          <a:bodyPr/>
          <a:lstStyle/>
          <a:p>
            <a:fld id="{EFC03285-5523-4FDE-9984-5BEE890B83AC}" type="slidenum">
              <a:rPr lang="en-US" altLang="ja-JP" smtClean="0"/>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endParaRPr lang="en-US" altLang="ja-JP"/>
          </a:p>
        </p:txBody>
      </p:sp>
      <p:sp>
        <p:nvSpPr>
          <p:cNvPr id="4" name="フッター プレースホルダ 3"/>
          <p:cNvSpPr>
            <a:spLocks noGrp="1"/>
          </p:cNvSpPr>
          <p:nvPr>
            <p:ph type="ftr" sz="quarter" idx="11"/>
          </p:nvPr>
        </p:nvSpPr>
        <p:spPr/>
        <p:txBody>
          <a:bodyPr/>
          <a:lstStyle/>
          <a:p>
            <a:endParaRPr lang="en-US" altLang="ja-JP"/>
          </a:p>
        </p:txBody>
      </p:sp>
      <p:sp>
        <p:nvSpPr>
          <p:cNvPr id="5" name="スライド番号プレースホルダ 4"/>
          <p:cNvSpPr>
            <a:spLocks noGrp="1"/>
          </p:cNvSpPr>
          <p:nvPr>
            <p:ph type="sldNum" sz="quarter" idx="12"/>
          </p:nvPr>
        </p:nvSpPr>
        <p:spPr/>
        <p:txBody>
          <a:bodyPr/>
          <a:lstStyle/>
          <a:p>
            <a:fld id="{A860737F-F551-42FC-BDB8-7BE4E458D971}" type="slidenum">
              <a:rPr lang="en-US" altLang="ja-JP" smtClean="0"/>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endParaRPr lang="en-US" altLang="ja-JP"/>
          </a:p>
        </p:txBody>
      </p:sp>
      <p:sp>
        <p:nvSpPr>
          <p:cNvPr id="3" name="フッター プレースホルダ 2"/>
          <p:cNvSpPr>
            <a:spLocks noGrp="1"/>
          </p:cNvSpPr>
          <p:nvPr>
            <p:ph type="ftr" sz="quarter" idx="11"/>
          </p:nvPr>
        </p:nvSpPr>
        <p:spPr/>
        <p:txBody>
          <a:bodyPr/>
          <a:lstStyle/>
          <a:p>
            <a:endParaRPr lang="en-US" altLang="ja-JP"/>
          </a:p>
        </p:txBody>
      </p:sp>
      <p:sp>
        <p:nvSpPr>
          <p:cNvPr id="4" name="スライド番号プレースホルダ 3"/>
          <p:cNvSpPr>
            <a:spLocks noGrp="1"/>
          </p:cNvSpPr>
          <p:nvPr>
            <p:ph type="sldNum" sz="quarter" idx="12"/>
          </p:nvPr>
        </p:nvSpPr>
        <p:spPr/>
        <p:txBody>
          <a:bodyPr/>
          <a:lstStyle/>
          <a:p>
            <a:fld id="{BFF1367D-E2DB-4238-869E-77BDD0B81041}" type="slidenum">
              <a:rPr lang="en-US" altLang="ja-JP" smtClean="0"/>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22050" y="293845"/>
            <a:ext cx="3435013" cy="1250549"/>
          </a:xfrm>
        </p:spPr>
        <p:txBody>
          <a:bodyPr anchor="b"/>
          <a:lstStyle>
            <a:lvl1pPr algn="l">
              <a:defRPr sz="2200" b="1"/>
            </a:lvl1pPr>
          </a:lstStyle>
          <a:p>
            <a:r>
              <a:rPr kumimoji="1" lang="ja-JP" altLang="en-US"/>
              <a:t>マスタ タイトルの書式設定</a:t>
            </a:r>
          </a:p>
        </p:txBody>
      </p:sp>
      <p:sp>
        <p:nvSpPr>
          <p:cNvPr id="3" name="コンテンツ プレースホルダ 2"/>
          <p:cNvSpPr>
            <a:spLocks noGrp="1"/>
          </p:cNvSpPr>
          <p:nvPr>
            <p:ph idx="1"/>
          </p:nvPr>
        </p:nvSpPr>
        <p:spPr>
          <a:xfrm>
            <a:off x="4082136" y="293846"/>
            <a:ext cx="5836802" cy="629887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522050" y="1544394"/>
            <a:ext cx="3435013" cy="5048323"/>
          </a:xfrm>
        </p:spPr>
        <p:txBody>
          <a:bodyPr/>
          <a:lstStyle>
            <a:lvl1pPr marL="0" indent="0">
              <a:buNone/>
              <a:defRPr sz="1600"/>
            </a:lvl1pPr>
            <a:lvl2pPr marL="509138" indent="0">
              <a:buNone/>
              <a:defRPr sz="1300"/>
            </a:lvl2pPr>
            <a:lvl3pPr marL="1018276" indent="0">
              <a:buNone/>
              <a:defRPr sz="1100"/>
            </a:lvl3pPr>
            <a:lvl4pPr marL="1527414" indent="0">
              <a:buNone/>
              <a:defRPr sz="1000"/>
            </a:lvl4pPr>
            <a:lvl5pPr marL="2036552" indent="0">
              <a:buNone/>
              <a:defRPr sz="1000"/>
            </a:lvl5pPr>
            <a:lvl6pPr marL="2545690" indent="0">
              <a:buNone/>
              <a:defRPr sz="1000"/>
            </a:lvl6pPr>
            <a:lvl7pPr marL="3054828" indent="0">
              <a:buNone/>
              <a:defRPr sz="1000"/>
            </a:lvl7pPr>
            <a:lvl8pPr marL="3563965" indent="0">
              <a:buNone/>
              <a:defRPr sz="1000"/>
            </a:lvl8pPr>
            <a:lvl9pPr marL="4073103" indent="0">
              <a:buNone/>
              <a:defRPr sz="10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endParaRPr lang="en-US" altLang="ja-JP"/>
          </a:p>
        </p:txBody>
      </p:sp>
      <p:sp>
        <p:nvSpPr>
          <p:cNvPr id="6" name="フッター プレースホルダ 5"/>
          <p:cNvSpPr>
            <a:spLocks noGrp="1"/>
          </p:cNvSpPr>
          <p:nvPr>
            <p:ph type="ftr" sz="quarter" idx="11"/>
          </p:nvPr>
        </p:nvSpPr>
        <p:spPr/>
        <p:txBody>
          <a:bodyPr/>
          <a:lstStyle/>
          <a:p>
            <a:endParaRPr lang="en-US" altLang="ja-JP"/>
          </a:p>
        </p:txBody>
      </p:sp>
      <p:sp>
        <p:nvSpPr>
          <p:cNvPr id="7" name="スライド番号プレースホルダ 6"/>
          <p:cNvSpPr>
            <a:spLocks noGrp="1"/>
          </p:cNvSpPr>
          <p:nvPr>
            <p:ph type="sldNum" sz="quarter" idx="12"/>
          </p:nvPr>
        </p:nvSpPr>
        <p:spPr/>
        <p:txBody>
          <a:bodyPr/>
          <a:lstStyle/>
          <a:p>
            <a:fld id="{04C8AA3E-6BDE-493F-B5FF-D988AE3C51FB}" type="slidenum">
              <a:rPr lang="en-US" altLang="ja-JP" smtClean="0"/>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46507" y="5166202"/>
            <a:ext cx="6264593" cy="609899"/>
          </a:xfrm>
        </p:spPr>
        <p:txBody>
          <a:bodyPr anchor="b"/>
          <a:lstStyle>
            <a:lvl1pPr algn="l">
              <a:defRPr sz="2200" b="1"/>
            </a:lvl1pPr>
          </a:lstStyle>
          <a:p>
            <a:r>
              <a:rPr kumimoji="1" lang="ja-JP" altLang="en-US"/>
              <a:t>マスタ タイトルの書式設定</a:t>
            </a:r>
          </a:p>
        </p:txBody>
      </p:sp>
      <p:sp>
        <p:nvSpPr>
          <p:cNvPr id="3" name="図プレースホルダ 2"/>
          <p:cNvSpPr>
            <a:spLocks noGrp="1"/>
          </p:cNvSpPr>
          <p:nvPr>
            <p:ph type="pic" idx="1"/>
          </p:nvPr>
        </p:nvSpPr>
        <p:spPr>
          <a:xfrm>
            <a:off x="2046507" y="659442"/>
            <a:ext cx="6264593" cy="4428173"/>
          </a:xfrm>
        </p:spPr>
        <p:txBody>
          <a:bodyPr/>
          <a:lstStyle>
            <a:lvl1pPr marL="0" indent="0">
              <a:buNone/>
              <a:defRPr sz="3600"/>
            </a:lvl1pPr>
            <a:lvl2pPr marL="509138" indent="0">
              <a:buNone/>
              <a:defRPr sz="3100"/>
            </a:lvl2pPr>
            <a:lvl3pPr marL="1018276" indent="0">
              <a:buNone/>
              <a:defRPr sz="2700"/>
            </a:lvl3pPr>
            <a:lvl4pPr marL="1527414" indent="0">
              <a:buNone/>
              <a:defRPr sz="2200"/>
            </a:lvl4pPr>
            <a:lvl5pPr marL="2036552" indent="0">
              <a:buNone/>
              <a:defRPr sz="2200"/>
            </a:lvl5pPr>
            <a:lvl6pPr marL="2545690" indent="0">
              <a:buNone/>
              <a:defRPr sz="2200"/>
            </a:lvl6pPr>
            <a:lvl7pPr marL="3054828" indent="0">
              <a:buNone/>
              <a:defRPr sz="2200"/>
            </a:lvl7pPr>
            <a:lvl8pPr marL="3563965" indent="0">
              <a:buNone/>
              <a:defRPr sz="2200"/>
            </a:lvl8pPr>
            <a:lvl9pPr marL="4073103" indent="0">
              <a:buNone/>
              <a:defRPr sz="2200"/>
            </a:lvl9pPr>
          </a:lstStyle>
          <a:p>
            <a:endParaRPr kumimoji="1" lang="ja-JP" altLang="en-US"/>
          </a:p>
        </p:txBody>
      </p:sp>
      <p:sp>
        <p:nvSpPr>
          <p:cNvPr id="4" name="テキスト プレースホルダ 3"/>
          <p:cNvSpPr>
            <a:spLocks noGrp="1"/>
          </p:cNvSpPr>
          <p:nvPr>
            <p:ph type="body" sz="half" idx="2"/>
          </p:nvPr>
        </p:nvSpPr>
        <p:spPr>
          <a:xfrm>
            <a:off x="2046507" y="5776101"/>
            <a:ext cx="6264593" cy="866158"/>
          </a:xfrm>
        </p:spPr>
        <p:txBody>
          <a:bodyPr/>
          <a:lstStyle>
            <a:lvl1pPr marL="0" indent="0">
              <a:buNone/>
              <a:defRPr sz="1600"/>
            </a:lvl1pPr>
            <a:lvl2pPr marL="509138" indent="0">
              <a:buNone/>
              <a:defRPr sz="1300"/>
            </a:lvl2pPr>
            <a:lvl3pPr marL="1018276" indent="0">
              <a:buNone/>
              <a:defRPr sz="1100"/>
            </a:lvl3pPr>
            <a:lvl4pPr marL="1527414" indent="0">
              <a:buNone/>
              <a:defRPr sz="1000"/>
            </a:lvl4pPr>
            <a:lvl5pPr marL="2036552" indent="0">
              <a:buNone/>
              <a:defRPr sz="1000"/>
            </a:lvl5pPr>
            <a:lvl6pPr marL="2545690" indent="0">
              <a:buNone/>
              <a:defRPr sz="1000"/>
            </a:lvl6pPr>
            <a:lvl7pPr marL="3054828" indent="0">
              <a:buNone/>
              <a:defRPr sz="1000"/>
            </a:lvl7pPr>
            <a:lvl8pPr marL="3563965" indent="0">
              <a:buNone/>
              <a:defRPr sz="1000"/>
            </a:lvl8pPr>
            <a:lvl9pPr marL="4073103" indent="0">
              <a:buNone/>
              <a:defRPr sz="10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endParaRPr lang="en-US" altLang="ja-JP"/>
          </a:p>
        </p:txBody>
      </p:sp>
      <p:sp>
        <p:nvSpPr>
          <p:cNvPr id="6" name="フッター プレースホルダ 5"/>
          <p:cNvSpPr>
            <a:spLocks noGrp="1"/>
          </p:cNvSpPr>
          <p:nvPr>
            <p:ph type="ftr" sz="quarter" idx="11"/>
          </p:nvPr>
        </p:nvSpPr>
        <p:spPr/>
        <p:txBody>
          <a:bodyPr/>
          <a:lstStyle/>
          <a:p>
            <a:endParaRPr lang="en-US" altLang="ja-JP"/>
          </a:p>
        </p:txBody>
      </p:sp>
      <p:sp>
        <p:nvSpPr>
          <p:cNvPr id="7" name="スライド番号プレースホルダ 6"/>
          <p:cNvSpPr>
            <a:spLocks noGrp="1"/>
          </p:cNvSpPr>
          <p:nvPr>
            <p:ph type="sldNum" sz="quarter" idx="12"/>
          </p:nvPr>
        </p:nvSpPr>
        <p:spPr/>
        <p:txBody>
          <a:bodyPr/>
          <a:lstStyle/>
          <a:p>
            <a:fld id="{E148F682-267F-4AF6-92C6-3197F21B7FD6}" type="slidenum">
              <a:rPr lang="en-US" altLang="ja-JP" smtClean="0"/>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522050" y="295554"/>
            <a:ext cx="9396889" cy="1230048"/>
          </a:xfrm>
          <a:prstGeom prst="rect">
            <a:avLst/>
          </a:prstGeom>
        </p:spPr>
        <p:txBody>
          <a:bodyPr vert="horz" lIns="101828" tIns="50914" rIns="101828" bIns="50914"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522050" y="1722068"/>
            <a:ext cx="9396889" cy="4870649"/>
          </a:xfrm>
          <a:prstGeom prst="rect">
            <a:avLst/>
          </a:prstGeom>
        </p:spPr>
        <p:txBody>
          <a:bodyPr vert="horz" lIns="101828" tIns="50914" rIns="101828" bIns="50914"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522049" y="6840434"/>
            <a:ext cx="2436231" cy="392932"/>
          </a:xfrm>
          <a:prstGeom prst="rect">
            <a:avLst/>
          </a:prstGeom>
        </p:spPr>
        <p:txBody>
          <a:bodyPr vert="horz" lIns="101828" tIns="50914" rIns="101828" bIns="50914" rtlCol="0" anchor="ctr"/>
          <a:lstStyle>
            <a:lvl1pPr algn="l">
              <a:defRPr sz="1300">
                <a:solidFill>
                  <a:schemeClr val="tx1">
                    <a:tint val="75000"/>
                  </a:schemeClr>
                </a:solidFill>
              </a:defRPr>
            </a:lvl1pPr>
          </a:lstStyle>
          <a:p>
            <a:endParaRPr lang="en-US" altLang="ja-JP"/>
          </a:p>
        </p:txBody>
      </p:sp>
      <p:sp>
        <p:nvSpPr>
          <p:cNvPr id="5" name="フッター プレースホルダ 4"/>
          <p:cNvSpPr>
            <a:spLocks noGrp="1"/>
          </p:cNvSpPr>
          <p:nvPr>
            <p:ph type="ftr" sz="quarter" idx="3"/>
          </p:nvPr>
        </p:nvSpPr>
        <p:spPr>
          <a:xfrm>
            <a:off x="3567338" y="6840434"/>
            <a:ext cx="3306313" cy="392932"/>
          </a:xfrm>
          <a:prstGeom prst="rect">
            <a:avLst/>
          </a:prstGeom>
        </p:spPr>
        <p:txBody>
          <a:bodyPr vert="horz" lIns="101828" tIns="50914" rIns="101828" bIns="50914" rtlCol="0" anchor="ctr"/>
          <a:lstStyle>
            <a:lvl1pPr algn="ctr">
              <a:defRPr sz="1300">
                <a:solidFill>
                  <a:schemeClr val="tx1">
                    <a:tint val="75000"/>
                  </a:schemeClr>
                </a:solidFill>
              </a:defRPr>
            </a:lvl1pPr>
          </a:lstStyle>
          <a:p>
            <a:endParaRPr lang="en-US" altLang="ja-JP"/>
          </a:p>
        </p:txBody>
      </p:sp>
      <p:sp>
        <p:nvSpPr>
          <p:cNvPr id="6" name="スライド番号プレースホルダ 5"/>
          <p:cNvSpPr>
            <a:spLocks noGrp="1"/>
          </p:cNvSpPr>
          <p:nvPr>
            <p:ph type="sldNum" sz="quarter" idx="4"/>
          </p:nvPr>
        </p:nvSpPr>
        <p:spPr>
          <a:xfrm>
            <a:off x="7482708" y="6840434"/>
            <a:ext cx="2436231" cy="392932"/>
          </a:xfrm>
          <a:prstGeom prst="rect">
            <a:avLst/>
          </a:prstGeom>
        </p:spPr>
        <p:txBody>
          <a:bodyPr vert="horz" lIns="101828" tIns="50914" rIns="101828" bIns="50914" rtlCol="0" anchor="ctr"/>
          <a:lstStyle>
            <a:lvl1pPr algn="r">
              <a:defRPr sz="1300">
                <a:solidFill>
                  <a:schemeClr val="tx1">
                    <a:tint val="75000"/>
                  </a:schemeClr>
                </a:solidFill>
              </a:defRPr>
            </a:lvl1pPr>
          </a:lstStyle>
          <a:p>
            <a:fld id="{8EF952AB-058D-460C-8DC6-F88BB5677094}" type="slidenum">
              <a:rPr lang="en-US" altLang="ja-JP" smtClean="0"/>
              <a:pPr/>
              <a:t>‹#›</a:t>
            </a:fld>
            <a:endParaRPr lang="en-US" altLang="ja-JP"/>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1018276" rtl="0" eaLnBrk="1" latinLnBrk="0" hangingPunct="1">
        <a:spcBef>
          <a:spcPct val="0"/>
        </a:spcBef>
        <a:buNone/>
        <a:defRPr kumimoji="1" sz="4900" kern="1200">
          <a:solidFill>
            <a:schemeClr val="tx1"/>
          </a:solidFill>
          <a:latin typeface="+mj-lt"/>
          <a:ea typeface="+mj-ea"/>
          <a:cs typeface="+mj-cs"/>
        </a:defRPr>
      </a:lvl1pPr>
    </p:titleStyle>
    <p:bodyStyle>
      <a:lvl1pPr marL="381853" indent="-381853" algn="l" defTabSz="1018276" rtl="0" eaLnBrk="1" latinLnBrk="0" hangingPunct="1">
        <a:spcBef>
          <a:spcPct val="20000"/>
        </a:spcBef>
        <a:buFont typeface="Arial" pitchFamily="34" charset="0"/>
        <a:buChar char="•"/>
        <a:defRPr kumimoji="1" sz="3600" kern="1200">
          <a:solidFill>
            <a:schemeClr val="tx1"/>
          </a:solidFill>
          <a:latin typeface="+mn-lt"/>
          <a:ea typeface="+mn-ea"/>
          <a:cs typeface="+mn-cs"/>
        </a:defRPr>
      </a:lvl1pPr>
      <a:lvl2pPr marL="827349" indent="-318211" algn="l" defTabSz="1018276" rtl="0" eaLnBrk="1" latinLnBrk="0" hangingPunct="1">
        <a:spcBef>
          <a:spcPct val="20000"/>
        </a:spcBef>
        <a:buFont typeface="Arial" pitchFamily="34" charset="0"/>
        <a:buChar char="–"/>
        <a:defRPr kumimoji="1" sz="3100" kern="1200">
          <a:solidFill>
            <a:schemeClr val="tx1"/>
          </a:solidFill>
          <a:latin typeface="+mn-lt"/>
          <a:ea typeface="+mn-ea"/>
          <a:cs typeface="+mn-cs"/>
        </a:defRPr>
      </a:lvl2pPr>
      <a:lvl3pPr marL="1272845" indent="-254569" algn="l" defTabSz="1018276" rtl="0" eaLnBrk="1" latinLnBrk="0" hangingPunct="1">
        <a:spcBef>
          <a:spcPct val="20000"/>
        </a:spcBef>
        <a:buFont typeface="Arial" pitchFamily="34" charset="0"/>
        <a:buChar char="•"/>
        <a:defRPr kumimoji="1" sz="2700" kern="1200">
          <a:solidFill>
            <a:schemeClr val="tx1"/>
          </a:solidFill>
          <a:latin typeface="+mn-lt"/>
          <a:ea typeface="+mn-ea"/>
          <a:cs typeface="+mn-cs"/>
        </a:defRPr>
      </a:lvl3pPr>
      <a:lvl4pPr marL="1781983" indent="-254569" algn="l" defTabSz="1018276" rtl="0" eaLnBrk="1" latinLnBrk="0" hangingPunct="1">
        <a:spcBef>
          <a:spcPct val="20000"/>
        </a:spcBef>
        <a:buFont typeface="Arial" pitchFamily="34" charset="0"/>
        <a:buChar char="–"/>
        <a:defRPr kumimoji="1" sz="2200" kern="1200">
          <a:solidFill>
            <a:schemeClr val="tx1"/>
          </a:solidFill>
          <a:latin typeface="+mn-lt"/>
          <a:ea typeface="+mn-ea"/>
          <a:cs typeface="+mn-cs"/>
        </a:defRPr>
      </a:lvl4pPr>
      <a:lvl5pPr marL="2291121" indent="-254569" algn="l" defTabSz="1018276" rtl="0" eaLnBrk="1" latinLnBrk="0" hangingPunct="1">
        <a:spcBef>
          <a:spcPct val="20000"/>
        </a:spcBef>
        <a:buFont typeface="Arial" pitchFamily="34" charset="0"/>
        <a:buChar char="»"/>
        <a:defRPr kumimoji="1" sz="2200" kern="1200">
          <a:solidFill>
            <a:schemeClr val="tx1"/>
          </a:solidFill>
          <a:latin typeface="+mn-lt"/>
          <a:ea typeface="+mn-ea"/>
          <a:cs typeface="+mn-cs"/>
        </a:defRPr>
      </a:lvl5pPr>
      <a:lvl6pPr marL="2800259" indent="-254569" algn="l" defTabSz="1018276" rtl="0" eaLnBrk="1" latinLnBrk="0" hangingPunct="1">
        <a:spcBef>
          <a:spcPct val="20000"/>
        </a:spcBef>
        <a:buFont typeface="Arial" pitchFamily="34" charset="0"/>
        <a:buChar char="•"/>
        <a:defRPr kumimoji="1" sz="2200" kern="1200">
          <a:solidFill>
            <a:schemeClr val="tx1"/>
          </a:solidFill>
          <a:latin typeface="+mn-lt"/>
          <a:ea typeface="+mn-ea"/>
          <a:cs typeface="+mn-cs"/>
        </a:defRPr>
      </a:lvl6pPr>
      <a:lvl7pPr marL="3309396" indent="-254569" algn="l" defTabSz="1018276" rtl="0" eaLnBrk="1" latinLnBrk="0" hangingPunct="1">
        <a:spcBef>
          <a:spcPct val="20000"/>
        </a:spcBef>
        <a:buFont typeface="Arial" pitchFamily="34" charset="0"/>
        <a:buChar char="•"/>
        <a:defRPr kumimoji="1" sz="2200" kern="1200">
          <a:solidFill>
            <a:schemeClr val="tx1"/>
          </a:solidFill>
          <a:latin typeface="+mn-lt"/>
          <a:ea typeface="+mn-ea"/>
          <a:cs typeface="+mn-cs"/>
        </a:defRPr>
      </a:lvl7pPr>
      <a:lvl8pPr marL="3818534" indent="-254569" algn="l" defTabSz="1018276" rtl="0" eaLnBrk="1" latinLnBrk="0" hangingPunct="1">
        <a:spcBef>
          <a:spcPct val="20000"/>
        </a:spcBef>
        <a:buFont typeface="Arial" pitchFamily="34" charset="0"/>
        <a:buChar char="•"/>
        <a:defRPr kumimoji="1" sz="2200" kern="1200">
          <a:solidFill>
            <a:schemeClr val="tx1"/>
          </a:solidFill>
          <a:latin typeface="+mn-lt"/>
          <a:ea typeface="+mn-ea"/>
          <a:cs typeface="+mn-cs"/>
        </a:defRPr>
      </a:lvl8pPr>
      <a:lvl9pPr marL="4327672" indent="-254569" algn="l" defTabSz="1018276" rtl="0" eaLnBrk="1" latinLnBrk="0" hangingPunct="1">
        <a:spcBef>
          <a:spcPct val="20000"/>
        </a:spcBef>
        <a:buFont typeface="Arial" pitchFamily="34" charset="0"/>
        <a:buChar char="•"/>
        <a:defRPr kumimoji="1" sz="2200" kern="1200">
          <a:solidFill>
            <a:schemeClr val="tx1"/>
          </a:solidFill>
          <a:latin typeface="+mn-lt"/>
          <a:ea typeface="+mn-ea"/>
          <a:cs typeface="+mn-cs"/>
        </a:defRPr>
      </a:lvl9pPr>
    </p:bodyStyle>
    <p:otherStyle>
      <a:defPPr>
        <a:defRPr lang="ja-JP"/>
      </a:defPPr>
      <a:lvl1pPr marL="0" algn="l" defTabSz="1018276" rtl="0" eaLnBrk="1" latinLnBrk="0" hangingPunct="1">
        <a:defRPr kumimoji="1" sz="2000" kern="1200">
          <a:solidFill>
            <a:schemeClr val="tx1"/>
          </a:solidFill>
          <a:latin typeface="+mn-lt"/>
          <a:ea typeface="+mn-ea"/>
          <a:cs typeface="+mn-cs"/>
        </a:defRPr>
      </a:lvl1pPr>
      <a:lvl2pPr marL="509138" algn="l" defTabSz="1018276" rtl="0" eaLnBrk="1" latinLnBrk="0" hangingPunct="1">
        <a:defRPr kumimoji="1" sz="2000" kern="1200">
          <a:solidFill>
            <a:schemeClr val="tx1"/>
          </a:solidFill>
          <a:latin typeface="+mn-lt"/>
          <a:ea typeface="+mn-ea"/>
          <a:cs typeface="+mn-cs"/>
        </a:defRPr>
      </a:lvl2pPr>
      <a:lvl3pPr marL="1018276" algn="l" defTabSz="1018276" rtl="0" eaLnBrk="1" latinLnBrk="0" hangingPunct="1">
        <a:defRPr kumimoji="1" sz="2000" kern="1200">
          <a:solidFill>
            <a:schemeClr val="tx1"/>
          </a:solidFill>
          <a:latin typeface="+mn-lt"/>
          <a:ea typeface="+mn-ea"/>
          <a:cs typeface="+mn-cs"/>
        </a:defRPr>
      </a:lvl3pPr>
      <a:lvl4pPr marL="1527414" algn="l" defTabSz="1018276" rtl="0" eaLnBrk="1" latinLnBrk="0" hangingPunct="1">
        <a:defRPr kumimoji="1" sz="2000" kern="1200">
          <a:solidFill>
            <a:schemeClr val="tx1"/>
          </a:solidFill>
          <a:latin typeface="+mn-lt"/>
          <a:ea typeface="+mn-ea"/>
          <a:cs typeface="+mn-cs"/>
        </a:defRPr>
      </a:lvl4pPr>
      <a:lvl5pPr marL="2036552" algn="l" defTabSz="1018276" rtl="0" eaLnBrk="1" latinLnBrk="0" hangingPunct="1">
        <a:defRPr kumimoji="1" sz="2000" kern="1200">
          <a:solidFill>
            <a:schemeClr val="tx1"/>
          </a:solidFill>
          <a:latin typeface="+mn-lt"/>
          <a:ea typeface="+mn-ea"/>
          <a:cs typeface="+mn-cs"/>
        </a:defRPr>
      </a:lvl5pPr>
      <a:lvl6pPr marL="2545690" algn="l" defTabSz="1018276" rtl="0" eaLnBrk="1" latinLnBrk="0" hangingPunct="1">
        <a:defRPr kumimoji="1" sz="2000" kern="1200">
          <a:solidFill>
            <a:schemeClr val="tx1"/>
          </a:solidFill>
          <a:latin typeface="+mn-lt"/>
          <a:ea typeface="+mn-ea"/>
          <a:cs typeface="+mn-cs"/>
        </a:defRPr>
      </a:lvl6pPr>
      <a:lvl7pPr marL="3054828" algn="l" defTabSz="1018276" rtl="0" eaLnBrk="1" latinLnBrk="0" hangingPunct="1">
        <a:defRPr kumimoji="1" sz="2000" kern="1200">
          <a:solidFill>
            <a:schemeClr val="tx1"/>
          </a:solidFill>
          <a:latin typeface="+mn-lt"/>
          <a:ea typeface="+mn-ea"/>
          <a:cs typeface="+mn-cs"/>
        </a:defRPr>
      </a:lvl7pPr>
      <a:lvl8pPr marL="3563965" algn="l" defTabSz="1018276" rtl="0" eaLnBrk="1" latinLnBrk="0" hangingPunct="1">
        <a:defRPr kumimoji="1" sz="2000" kern="1200">
          <a:solidFill>
            <a:schemeClr val="tx1"/>
          </a:solidFill>
          <a:latin typeface="+mn-lt"/>
          <a:ea typeface="+mn-ea"/>
          <a:cs typeface="+mn-cs"/>
        </a:defRPr>
      </a:lvl8pPr>
      <a:lvl9pPr marL="4073103" algn="l" defTabSz="1018276"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id="{4556B7A9-CA38-48CE-A0E7-302E52427B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9436" y="3145703"/>
            <a:ext cx="3030458" cy="2961584"/>
          </a:xfrm>
          <a:prstGeom prst="rect">
            <a:avLst/>
          </a:prstGeom>
        </p:spPr>
      </p:pic>
      <p:pic>
        <p:nvPicPr>
          <p:cNvPr id="11" name="図 10">
            <a:extLst>
              <a:ext uri="{FF2B5EF4-FFF2-40B4-BE49-F238E27FC236}">
                <a16:creationId xmlns:a16="http://schemas.microsoft.com/office/drawing/2014/main" id="{B029B501-A2CD-4154-B314-06F8F36EC2F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0791" y="927406"/>
            <a:ext cx="3043221" cy="2151962"/>
          </a:xfrm>
          <a:prstGeom prst="rect">
            <a:avLst/>
          </a:prstGeom>
        </p:spPr>
      </p:pic>
      <p:sp>
        <p:nvSpPr>
          <p:cNvPr id="5767" name="Line 1671"/>
          <p:cNvSpPr>
            <a:spLocks noChangeShapeType="1"/>
          </p:cNvSpPr>
          <p:nvPr/>
        </p:nvSpPr>
        <p:spPr bwMode="auto">
          <a:xfrm>
            <a:off x="193675" y="6321734"/>
            <a:ext cx="10031413" cy="0"/>
          </a:xfrm>
          <a:prstGeom prst="line">
            <a:avLst/>
          </a:prstGeom>
          <a:noFill/>
          <a:ln w="28575">
            <a:solidFill>
              <a:srgbClr val="3366FF"/>
            </a:solidFill>
            <a:prstDash val="sysDot"/>
            <a:round/>
            <a:headEnd/>
            <a:tailEnd/>
          </a:ln>
          <a:effectLst/>
        </p:spPr>
        <p:txBody>
          <a:bodyPr/>
          <a:lstStyle/>
          <a:p>
            <a:endParaRPr lang="ja-JP" altLang="en-US"/>
          </a:p>
        </p:txBody>
      </p:sp>
      <p:graphicFrame>
        <p:nvGraphicFramePr>
          <p:cNvPr id="6098" name="Group 2002"/>
          <p:cNvGraphicFramePr>
            <a:graphicFrameLocks noGrp="1"/>
          </p:cNvGraphicFramePr>
          <p:nvPr>
            <p:extLst>
              <p:ext uri="{D42A27DB-BD31-4B8C-83A1-F6EECF244321}">
                <p14:modId xmlns:p14="http://schemas.microsoft.com/office/powerpoint/2010/main" val="3676628662"/>
              </p:ext>
            </p:extLst>
          </p:nvPr>
        </p:nvGraphicFramePr>
        <p:xfrm>
          <a:off x="6864432" y="318014"/>
          <a:ext cx="3324614" cy="5716698"/>
        </p:xfrm>
        <a:graphic>
          <a:graphicData uri="http://schemas.openxmlformats.org/drawingml/2006/table">
            <a:tbl>
              <a:tblPr/>
              <a:tblGrid>
                <a:gridCol w="272270">
                  <a:extLst>
                    <a:ext uri="{9D8B030D-6E8A-4147-A177-3AD203B41FA5}">
                      <a16:colId xmlns:a16="http://schemas.microsoft.com/office/drawing/2014/main" val="20000"/>
                    </a:ext>
                  </a:extLst>
                </a:gridCol>
                <a:gridCol w="358775">
                  <a:extLst>
                    <a:ext uri="{9D8B030D-6E8A-4147-A177-3AD203B41FA5}">
                      <a16:colId xmlns:a16="http://schemas.microsoft.com/office/drawing/2014/main" val="20001"/>
                    </a:ext>
                  </a:extLst>
                </a:gridCol>
                <a:gridCol w="144382">
                  <a:extLst>
                    <a:ext uri="{9D8B030D-6E8A-4147-A177-3AD203B41FA5}">
                      <a16:colId xmlns:a16="http://schemas.microsoft.com/office/drawing/2014/main" val="20002"/>
                    </a:ext>
                  </a:extLst>
                </a:gridCol>
                <a:gridCol w="229805">
                  <a:extLst>
                    <a:ext uri="{9D8B030D-6E8A-4147-A177-3AD203B41FA5}">
                      <a16:colId xmlns:a16="http://schemas.microsoft.com/office/drawing/2014/main" val="20003"/>
                    </a:ext>
                  </a:extLst>
                </a:gridCol>
                <a:gridCol w="721100">
                  <a:extLst>
                    <a:ext uri="{9D8B030D-6E8A-4147-A177-3AD203B41FA5}">
                      <a16:colId xmlns:a16="http://schemas.microsoft.com/office/drawing/2014/main" val="20004"/>
                    </a:ext>
                  </a:extLst>
                </a:gridCol>
                <a:gridCol w="727075">
                  <a:extLst>
                    <a:ext uri="{9D8B030D-6E8A-4147-A177-3AD203B41FA5}">
                      <a16:colId xmlns:a16="http://schemas.microsoft.com/office/drawing/2014/main" val="20005"/>
                    </a:ext>
                  </a:extLst>
                </a:gridCol>
                <a:gridCol w="871207">
                  <a:extLst>
                    <a:ext uri="{9D8B030D-6E8A-4147-A177-3AD203B41FA5}">
                      <a16:colId xmlns:a16="http://schemas.microsoft.com/office/drawing/2014/main" val="20006"/>
                    </a:ext>
                  </a:extLst>
                </a:gridCol>
              </a:tblGrid>
              <a:tr h="286747">
                <a:tc gridSpan="2">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種目</a:t>
                      </a:r>
                    </a:p>
                  </a:txBody>
                  <a:tcPr marL="108000" marR="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gridSpan="5">
                  <a:txBody>
                    <a:bodyPr/>
                    <a:lstStyle/>
                    <a:p>
                      <a:pPr marL="0" marR="0" lvl="0" indent="0" algn="ctr" defTabSz="1028700" rtl="0" eaLnBrk="1" fontAlgn="base" latinLnBrk="0" hangingPunct="1">
                        <a:lnSpc>
                          <a:spcPct val="100000"/>
                        </a:lnSpc>
                        <a:spcBef>
                          <a:spcPct val="20000"/>
                        </a:spcBef>
                        <a:spcAft>
                          <a:spcPct val="0"/>
                        </a:spcAft>
                        <a:buClrTx/>
                        <a:buSzTx/>
                        <a:buFontTx/>
                        <a:buNone/>
                        <a:tabLst/>
                      </a:pPr>
                      <a:r>
                        <a:rPr kumimoji="1" lang="ja-JP" altLang="en-US" sz="1700" b="1" i="0" u="none" strike="noStrike" cap="none" normalizeH="0" baseline="0" dirty="0">
                          <a:ln>
                            <a:noFill/>
                          </a:ln>
                          <a:solidFill>
                            <a:schemeClr val="tx1"/>
                          </a:solidFill>
                          <a:effectLst/>
                          <a:latin typeface="Arial" pitchFamily="34" charset="0"/>
                          <a:ea typeface="ＭＳ Ｐゴシック" charset="-128"/>
                          <a:cs typeface="Arial" pitchFamily="34" charset="0"/>
                        </a:rPr>
                        <a:t>豊平</a:t>
                      </a:r>
                      <a:r>
                        <a:rPr kumimoji="1" lang="en-US" altLang="ja-JP" sz="1700" b="1" i="0" u="none" strike="noStrike" cap="none" normalizeH="0" baseline="0" dirty="0">
                          <a:ln>
                            <a:noFill/>
                          </a:ln>
                          <a:solidFill>
                            <a:schemeClr val="tx1"/>
                          </a:solidFill>
                          <a:effectLst/>
                          <a:latin typeface="Arial" pitchFamily="34" charset="0"/>
                          <a:ea typeface="ＭＳ Ｐゴシック" charset="-128"/>
                          <a:cs typeface="Arial" pitchFamily="34" charset="0"/>
                        </a:rPr>
                        <a:t>4-12</a:t>
                      </a:r>
                      <a:r>
                        <a:rPr kumimoji="1" lang="ja-JP" altLang="en-US" sz="1700" b="1" i="0" u="none" strike="noStrike" cap="none" normalizeH="0" baseline="0" dirty="0">
                          <a:ln>
                            <a:noFill/>
                          </a:ln>
                          <a:solidFill>
                            <a:schemeClr val="tx1"/>
                          </a:solidFill>
                          <a:effectLst/>
                          <a:latin typeface="Arial" pitchFamily="34" charset="0"/>
                          <a:ea typeface="ＭＳ Ｐゴシック" charset="-128"/>
                          <a:cs typeface="Arial" pitchFamily="34" charset="0"/>
                        </a:rPr>
                        <a:t>一棟ＭＳ（Ｃ棟）</a:t>
                      </a:r>
                    </a:p>
                  </a:txBody>
                  <a:tcPr marL="0" marR="0" marT="18000" marB="18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63346">
                <a:tc gridSpan="2">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最寄駅①</a:t>
                      </a:r>
                    </a:p>
                  </a:txBody>
                  <a:tcPr marL="108000" marR="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gridSpan="5">
                  <a:txBody>
                    <a:bodyPr/>
                    <a:lstStyle/>
                    <a:p>
                      <a:pPr marL="0" marR="0" lvl="0" indent="0" algn="ctr" defTabSz="1028700" rtl="0" eaLnBrk="1" fontAlgn="base" latinLnBrk="0" hangingPunct="1">
                        <a:lnSpc>
                          <a:spcPct val="100000"/>
                        </a:lnSpc>
                        <a:spcBef>
                          <a:spcPct val="20000"/>
                        </a:spcBef>
                        <a:spcAft>
                          <a:spcPct val="0"/>
                        </a:spcAft>
                        <a:buClrTx/>
                        <a:buSzTx/>
                        <a:buFontTx/>
                        <a:buNone/>
                        <a:tabLst/>
                      </a:pPr>
                      <a:r>
                        <a:rPr kumimoji="1" lang="ja-JP" altLang="en-US" sz="1200" b="1" i="0" u="none" strike="noStrike" cap="none" spc="0" normalizeH="0" baseline="0" dirty="0">
                          <a:ln>
                            <a:noFill/>
                          </a:ln>
                          <a:solidFill>
                            <a:schemeClr val="tx1"/>
                          </a:solidFill>
                          <a:effectLst/>
                          <a:latin typeface="Arial" pitchFamily="34" charset="0"/>
                          <a:ea typeface="ＭＳ Ｐゴシック" charset="-128"/>
                          <a:cs typeface="Arial" pitchFamily="34" charset="0"/>
                        </a:rPr>
                        <a:t>地下鉄東豊線「豊平公園」駅 徒歩</a:t>
                      </a:r>
                      <a:r>
                        <a:rPr kumimoji="1" lang="en-US" altLang="ja-JP" sz="1200" b="1" i="0" u="none" strike="noStrike" cap="none" spc="0" normalizeH="0" baseline="0" dirty="0">
                          <a:ln>
                            <a:noFill/>
                          </a:ln>
                          <a:solidFill>
                            <a:schemeClr val="tx1"/>
                          </a:solidFill>
                          <a:effectLst/>
                          <a:latin typeface="Arial" pitchFamily="34" charset="0"/>
                          <a:ea typeface="ＭＳ Ｐゴシック" charset="-128"/>
                          <a:cs typeface="Arial" pitchFamily="34" charset="0"/>
                        </a:rPr>
                        <a:t>7</a:t>
                      </a:r>
                      <a:r>
                        <a:rPr kumimoji="1" lang="ja-JP" altLang="en-US" sz="1200" b="1" i="0" u="none" strike="noStrike" cap="none" spc="0" normalizeH="0" baseline="0" dirty="0">
                          <a:ln>
                            <a:noFill/>
                          </a:ln>
                          <a:solidFill>
                            <a:schemeClr val="tx1"/>
                          </a:solidFill>
                          <a:effectLst/>
                          <a:latin typeface="Arial" pitchFamily="34" charset="0"/>
                          <a:ea typeface="ＭＳ Ｐゴシック" charset="-128"/>
                          <a:cs typeface="Arial" pitchFamily="34" charset="0"/>
                        </a:rPr>
                        <a:t>分</a:t>
                      </a:r>
                    </a:p>
                  </a:txBody>
                  <a:tcPr marL="0" marR="0" marT="18000" marB="18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1"/>
                  </a:ext>
                </a:extLst>
              </a:tr>
              <a:tr h="286864">
                <a:tc gridSpan="2">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最寄駅②</a:t>
                      </a:r>
                    </a:p>
                  </a:txBody>
                  <a:tcPr marL="108000" marR="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gridSpan="5">
                  <a:txBody>
                    <a:bodyPr/>
                    <a:lstStyle/>
                    <a:p>
                      <a:pPr marL="0" marR="0" lvl="0" indent="0" algn="ctr" defTabSz="1028700" rtl="0" eaLnBrk="1" fontAlgn="base" latinLnBrk="0" hangingPunct="1">
                        <a:lnSpc>
                          <a:spcPct val="100000"/>
                        </a:lnSpc>
                        <a:spcBef>
                          <a:spcPct val="20000"/>
                        </a:spcBef>
                        <a:spcAft>
                          <a:spcPct val="0"/>
                        </a:spcAft>
                        <a:buClrTx/>
                        <a:buSzTx/>
                        <a:buFontTx/>
                        <a:buNone/>
                        <a:tabLst/>
                      </a:pPr>
                      <a:r>
                        <a:rPr kumimoji="1" lang="ja-JP" altLang="en-US" sz="1200" b="1" i="0" u="none" strike="noStrike" cap="none" normalizeH="0" baseline="0" dirty="0">
                          <a:ln>
                            <a:noFill/>
                          </a:ln>
                          <a:solidFill>
                            <a:schemeClr val="tx1"/>
                          </a:solidFill>
                          <a:effectLst/>
                          <a:latin typeface="Arial" pitchFamily="34" charset="0"/>
                          <a:ea typeface="ＭＳ Ｐゴシック" charset="-128"/>
                          <a:cs typeface="Arial" pitchFamily="34" charset="0"/>
                        </a:rPr>
                        <a:t>地下鉄東西線「東札幌」駅 徒歩</a:t>
                      </a:r>
                      <a:r>
                        <a:rPr kumimoji="1" lang="en-US" altLang="ja-JP" sz="1200" b="1" i="0" u="none" strike="noStrike" cap="none" normalizeH="0" baseline="0" dirty="0">
                          <a:ln>
                            <a:noFill/>
                          </a:ln>
                          <a:solidFill>
                            <a:schemeClr val="tx1"/>
                          </a:solidFill>
                          <a:effectLst/>
                          <a:latin typeface="Arial" pitchFamily="34" charset="0"/>
                          <a:ea typeface="ＭＳ Ｐゴシック" charset="-128"/>
                          <a:cs typeface="Arial" pitchFamily="34" charset="0"/>
                        </a:rPr>
                        <a:t>11</a:t>
                      </a:r>
                      <a:r>
                        <a:rPr kumimoji="1" lang="ja-JP" altLang="en-US" sz="1200" b="1" i="0" u="none" strike="noStrike" cap="none" normalizeH="0" baseline="0" dirty="0">
                          <a:ln>
                            <a:noFill/>
                          </a:ln>
                          <a:solidFill>
                            <a:schemeClr val="tx1"/>
                          </a:solidFill>
                          <a:effectLst/>
                          <a:latin typeface="Arial" pitchFamily="34" charset="0"/>
                          <a:ea typeface="ＭＳ Ｐゴシック" charset="-128"/>
                          <a:cs typeface="Arial" pitchFamily="34" charset="0"/>
                        </a:rPr>
                        <a:t>分</a:t>
                      </a:r>
                      <a:endParaRPr kumimoji="1" lang="en-US" altLang="ja-JP" sz="1200" b="1" i="0" u="none" strike="noStrike" cap="none" normalizeH="0" baseline="0" dirty="0">
                        <a:ln>
                          <a:noFill/>
                        </a:ln>
                        <a:solidFill>
                          <a:schemeClr val="tx1"/>
                        </a:solidFill>
                        <a:effectLst/>
                        <a:latin typeface="Arial" pitchFamily="34" charset="0"/>
                        <a:ea typeface="ＭＳ Ｐゴシック" charset="-128"/>
                        <a:cs typeface="Arial" pitchFamily="34" charset="0"/>
                      </a:endParaRPr>
                    </a:p>
                  </a:txBody>
                  <a:tcPr marL="0" marR="0" marT="10800" marB="10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2"/>
                  </a:ext>
                </a:extLst>
              </a:tr>
              <a:tr h="286864">
                <a:tc gridSpan="2">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価格</a:t>
                      </a:r>
                    </a:p>
                  </a:txBody>
                  <a:tcPr marL="108000" marR="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gridSpan="5">
                  <a:txBody>
                    <a:bodyPr/>
                    <a:lstStyle/>
                    <a:p>
                      <a:pPr marL="0" marR="0" lvl="0" indent="0" algn="ctr" defTabSz="1028700" rtl="0" eaLnBrk="1" fontAlgn="base" latinLnBrk="0" hangingPunct="1">
                        <a:lnSpc>
                          <a:spcPct val="100000"/>
                        </a:lnSpc>
                        <a:spcBef>
                          <a:spcPct val="20000"/>
                        </a:spcBef>
                        <a:spcAft>
                          <a:spcPct val="0"/>
                        </a:spcAft>
                        <a:buClrTx/>
                        <a:buSzTx/>
                        <a:buFontTx/>
                        <a:buNone/>
                        <a:tabLst/>
                      </a:pPr>
                      <a:r>
                        <a:rPr kumimoji="1" lang="en-US" altLang="ja-JP" sz="1700" b="1" i="0" u="none" strike="noStrike" cap="none" normalizeH="0" baseline="0" dirty="0">
                          <a:ln>
                            <a:noFill/>
                          </a:ln>
                          <a:solidFill>
                            <a:schemeClr val="tx1"/>
                          </a:solidFill>
                          <a:effectLst/>
                          <a:latin typeface="Arial" pitchFamily="34" charset="0"/>
                          <a:ea typeface="ＭＳ Ｐゴシック" charset="-128"/>
                          <a:cs typeface="Arial" pitchFamily="34" charset="0"/>
                        </a:rPr>
                        <a:t> 212,190,000</a:t>
                      </a:r>
                      <a:r>
                        <a:rPr kumimoji="1" lang="ja-JP" altLang="en-US" sz="1700" b="1" i="0" u="none" strike="noStrike" cap="none" normalizeH="0" baseline="0" dirty="0">
                          <a:ln>
                            <a:noFill/>
                          </a:ln>
                          <a:solidFill>
                            <a:schemeClr val="tx1"/>
                          </a:solidFill>
                          <a:effectLst/>
                          <a:latin typeface="Arial" pitchFamily="34" charset="0"/>
                          <a:ea typeface="ＭＳ Ｐゴシック" charset="-128"/>
                          <a:cs typeface="Arial" pitchFamily="34" charset="0"/>
                        </a:rPr>
                        <a:t>円（税込）</a:t>
                      </a:r>
                    </a:p>
                  </a:txBody>
                  <a:tcPr marL="0" marR="0" marT="10800" marB="10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3"/>
                  </a:ext>
                </a:extLst>
              </a:tr>
              <a:tr h="316492">
                <a:tc rowSpan="2" gridSpan="2">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所在</a:t>
                      </a:r>
                    </a:p>
                  </a:txBody>
                  <a:tcPr marL="108000" marR="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hMerge="1">
                  <a:txBody>
                    <a:bodyPr/>
                    <a:lstStyle/>
                    <a:p>
                      <a:endParaRPr kumimoji="1" lang="ja-JP" altLang="en-US"/>
                    </a:p>
                  </a:txBody>
                  <a:tcPr/>
                </a:tc>
                <a:tc gridSpan="5">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札幌市豊平区豊平</a:t>
                      </a:r>
                      <a:r>
                        <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rPr>
                        <a:t>4</a:t>
                      </a: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条</a:t>
                      </a:r>
                      <a:r>
                        <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rPr>
                        <a:t>12</a:t>
                      </a: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丁目</a:t>
                      </a:r>
                      <a:r>
                        <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rPr>
                        <a:t>13</a:t>
                      </a: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番</a:t>
                      </a:r>
                      <a:r>
                        <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rPr>
                        <a:t>4</a:t>
                      </a: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（地番）</a:t>
                      </a:r>
                      <a:endPar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endParaRPr>
                    </a:p>
                  </a:txBody>
                  <a:tcPr marL="72000" marR="0" marT="36000" marB="36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4"/>
                  </a:ext>
                </a:extLst>
              </a:tr>
              <a:tr h="203254">
                <a:tc gridSpan="2" vMerge="1">
                  <a:txBody>
                    <a:bodyPr/>
                    <a:lstStyle/>
                    <a:p>
                      <a:pPr marL="0" marR="0" lvl="0" indent="0" algn="l" defTabSz="1028700" rtl="0" eaLnBrk="1" fontAlgn="base" latinLnBrk="0" hangingPunct="1">
                        <a:lnSpc>
                          <a:spcPct val="90000"/>
                        </a:lnSpc>
                        <a:spcBef>
                          <a:spcPct val="2000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Arial" charset="0"/>
                        <a:ea typeface="ＭＳ Ｐゴシック" charset="-128"/>
                      </a:endParaRPr>
                    </a:p>
                  </a:txBody>
                  <a:tcPr marL="102870" marR="102870" marT="51435" marB="5143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vMerge="1">
                  <a:txBody>
                    <a:bodyPr/>
                    <a:lstStyle/>
                    <a:p>
                      <a:endParaRPr kumimoji="1" lang="ja-JP" altLang="en-US"/>
                    </a:p>
                  </a:txBody>
                  <a:tcPr/>
                </a:tc>
                <a:tc gridSpan="5">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　　　　　　　　　　　　　　　　　　　　　　　</a:t>
                      </a:r>
                      <a:endPar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endParaRPr>
                    </a:p>
                  </a:txBody>
                  <a:tcPr marL="72000" marR="0" marT="36000" marB="36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5"/>
                  </a:ext>
                </a:extLst>
              </a:tr>
              <a:tr h="251960">
                <a:tc gridSpan="2">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現況</a:t>
                      </a:r>
                    </a:p>
                  </a:txBody>
                  <a:tcPr marL="108000" marR="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gridSpan="5">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更地</a:t>
                      </a:r>
                    </a:p>
                  </a:txBody>
                  <a:tcPr marL="72000" marR="0" marT="36000" marB="36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6"/>
                  </a:ext>
                </a:extLst>
              </a:tr>
              <a:tr h="251880">
                <a:tc gridSpan="2">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土地</a:t>
                      </a:r>
                    </a:p>
                  </a:txBody>
                  <a:tcPr marL="108000" marR="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gridSpan="5">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rPr>
                        <a:t>302.58</a:t>
                      </a: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 （約</a:t>
                      </a:r>
                      <a:r>
                        <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rPr>
                        <a:t>91.54</a:t>
                      </a: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坪）</a:t>
                      </a:r>
                      <a:endPar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endParaRPr>
                    </a:p>
                  </a:txBody>
                  <a:tcPr marL="72000" marR="0" marT="36000" marB="36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7"/>
                  </a:ext>
                </a:extLst>
              </a:tr>
              <a:tr h="203254">
                <a:tc rowSpan="3">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建</a:t>
                      </a:r>
                    </a:p>
                    <a:p>
                      <a:pPr marL="0" marR="0" lvl="0" indent="0" algn="l" defTabSz="1028700" rtl="0" eaLnBrk="1" fontAlgn="base" latinLnBrk="0" hangingPunct="1">
                        <a:lnSpc>
                          <a:spcPct val="100000"/>
                        </a:lnSpc>
                        <a:spcBef>
                          <a:spcPct val="2000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endParaRPr>
                    </a:p>
                    <a:p>
                      <a:pPr marL="0" marR="0" lvl="0" indent="0" algn="l" defTabSz="1028700" rtl="0" eaLnBrk="1" fontAlgn="base" latinLnBrk="0" hangingPunct="1">
                        <a:lnSpc>
                          <a:spcPct val="100000"/>
                        </a:lnSpc>
                        <a:spcBef>
                          <a:spcPct val="2000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endParaRPr>
                    </a:p>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物</a:t>
                      </a:r>
                    </a:p>
                  </a:txBody>
                  <a:tcPr marL="0" marR="0" marT="0" marB="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構造・規模</a:t>
                      </a:r>
                    </a:p>
                  </a:txBody>
                  <a:tcPr marL="7200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鉄筋コンクリート造 地上</a:t>
                      </a:r>
                      <a:r>
                        <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rPr>
                        <a:t>4</a:t>
                      </a: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階建</a:t>
                      </a:r>
                    </a:p>
                  </a:txBody>
                  <a:tcPr marL="72000" marR="0" marT="36000" marB="36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8"/>
                  </a:ext>
                </a:extLst>
              </a:tr>
              <a:tr h="203254">
                <a:tc vMerge="1">
                  <a:txBody>
                    <a:bodyPr/>
                    <a:lstStyle/>
                    <a:p>
                      <a:endParaRPr kumimoji="1" lang="ja-JP" altLang="en-US"/>
                    </a:p>
                  </a:txBody>
                  <a:tcPr/>
                </a:tc>
                <a:tc gridSpan="3">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延べ面積</a:t>
                      </a:r>
                    </a:p>
                  </a:txBody>
                  <a:tcPr marL="7200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rPr>
                        <a:t>917.06</a:t>
                      </a: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 （約</a:t>
                      </a:r>
                      <a:r>
                        <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rPr>
                        <a:t>277.42</a:t>
                      </a: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坪）</a:t>
                      </a:r>
                    </a:p>
                  </a:txBody>
                  <a:tcPr marL="72000" marR="0" marT="36000" marB="36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9"/>
                  </a:ext>
                </a:extLst>
              </a:tr>
              <a:tr h="419801">
                <a:tc vMerge="1">
                  <a:txBody>
                    <a:bodyPr/>
                    <a:lstStyle/>
                    <a:p>
                      <a:endParaRPr kumimoji="1" lang="ja-JP" altLang="en-US"/>
                    </a:p>
                  </a:txBody>
                  <a:tcPr/>
                </a:tc>
                <a:tc gridSpan="3">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間取内訳</a:t>
                      </a:r>
                    </a:p>
                  </a:txBody>
                  <a:tcPr marL="7200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rPr>
                        <a:t>1</a:t>
                      </a: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ＬＤＫ</a:t>
                      </a:r>
                      <a:r>
                        <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rPr>
                        <a:t>×23</a:t>
                      </a: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戸</a:t>
                      </a:r>
                      <a:endPar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endParaRPr>
                    </a:p>
                  </a:txBody>
                  <a:tcPr marL="72000" marR="0" marT="36000" marB="36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10"/>
                  </a:ext>
                </a:extLst>
              </a:tr>
              <a:tr h="203254">
                <a:tc gridSpan="3">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pitchFamily="34" charset="0"/>
                          <a:ea typeface="ＭＳ Ｐゴシック" charset="-128"/>
                          <a:cs typeface="Arial" pitchFamily="34" charset="0"/>
                        </a:rPr>
                        <a:t>土地権利</a:t>
                      </a:r>
                    </a:p>
                  </a:txBody>
                  <a:tcPr marL="108000" marR="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pPr marL="0" marR="0" lvl="0" indent="0" algn="l" defTabSz="1028700" rtl="0" eaLnBrk="1" fontAlgn="base"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charset="-128"/>
                      </a:endParaRPr>
                    </a:p>
                  </a:txBody>
                  <a:tcPr marL="7200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所有権</a:t>
                      </a:r>
                    </a:p>
                  </a:txBody>
                  <a:tcPr marL="54000" marR="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pitchFamily="34" charset="0"/>
                          <a:ea typeface="ＭＳ Ｐゴシック" charset="-128"/>
                          <a:cs typeface="Arial" pitchFamily="34" charset="0"/>
                        </a:rPr>
                        <a:t>地目</a:t>
                      </a:r>
                    </a:p>
                  </a:txBody>
                  <a:tcPr marL="10800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宅地</a:t>
                      </a:r>
                      <a:endPar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endParaRPr>
                    </a:p>
                  </a:txBody>
                  <a:tcPr marL="54000" marR="0" marT="36000" marB="36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49834">
                <a:tc gridSpan="3">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pitchFamily="34" charset="0"/>
                          <a:ea typeface="ＭＳ Ｐゴシック" charset="-128"/>
                          <a:cs typeface="Arial" pitchFamily="34" charset="0"/>
                        </a:rPr>
                        <a:t>都市計画</a:t>
                      </a:r>
                    </a:p>
                  </a:txBody>
                  <a:tcPr marL="108000" marR="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pPr marL="0" marR="0" lvl="0" indent="0" algn="l" defTabSz="10287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spc="0" normalizeH="0" baseline="0" dirty="0">
                        <a:ln>
                          <a:noFill/>
                        </a:ln>
                        <a:solidFill>
                          <a:schemeClr val="tx1"/>
                        </a:solidFill>
                        <a:effectLst/>
                        <a:latin typeface="Arial" charset="0"/>
                        <a:ea typeface="ＭＳ Ｐゴシック" charset="-128"/>
                      </a:endParaRPr>
                    </a:p>
                  </a:txBody>
                  <a:tcPr marL="7200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spc="0" normalizeH="0" baseline="0" dirty="0">
                          <a:ln>
                            <a:noFill/>
                          </a:ln>
                          <a:solidFill>
                            <a:schemeClr val="tx1"/>
                          </a:solidFill>
                          <a:effectLst/>
                          <a:latin typeface="Arial" pitchFamily="34" charset="0"/>
                          <a:ea typeface="ＭＳ Ｐゴシック" charset="-128"/>
                          <a:cs typeface="Arial" pitchFamily="34" charset="0"/>
                        </a:rPr>
                        <a:t>市街化区域</a:t>
                      </a:r>
                      <a:endParaRPr kumimoji="1" lang="en-US" altLang="ja-JP" sz="900" b="0" i="0" u="none" strike="noStrike" cap="none" spc="0" normalizeH="0" baseline="0" dirty="0">
                        <a:ln>
                          <a:noFill/>
                        </a:ln>
                        <a:solidFill>
                          <a:schemeClr val="tx1"/>
                        </a:solidFill>
                        <a:effectLst/>
                        <a:latin typeface="Arial" pitchFamily="34" charset="0"/>
                        <a:ea typeface="ＭＳ Ｐゴシック" charset="-128"/>
                        <a:cs typeface="Arial" pitchFamily="34" charset="0"/>
                      </a:endParaRPr>
                    </a:p>
                  </a:txBody>
                  <a:tcPr marL="54000" marR="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pitchFamily="34" charset="0"/>
                          <a:ea typeface="ＭＳ Ｐゴシック" charset="-128"/>
                          <a:cs typeface="Arial" pitchFamily="34" charset="0"/>
                        </a:rPr>
                        <a:t>用途地域</a:t>
                      </a:r>
                    </a:p>
                  </a:txBody>
                  <a:tcPr marL="10800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spc="0" normalizeH="0" baseline="0" dirty="0">
                          <a:ln>
                            <a:noFill/>
                          </a:ln>
                          <a:solidFill>
                            <a:schemeClr val="tx1"/>
                          </a:solidFill>
                          <a:effectLst/>
                          <a:latin typeface="Arial" pitchFamily="34" charset="0"/>
                          <a:ea typeface="ＭＳ Ｐゴシック" charset="-128"/>
                          <a:cs typeface="Arial" pitchFamily="34" charset="0"/>
                        </a:rPr>
                        <a:t>近隣商業地域</a:t>
                      </a:r>
                    </a:p>
                  </a:txBody>
                  <a:tcPr marL="54000" marR="0" marT="36000" marB="36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03254">
                <a:tc gridSpan="3">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pitchFamily="34" charset="0"/>
                          <a:ea typeface="ＭＳ Ｐゴシック" charset="-128"/>
                          <a:cs typeface="Arial" pitchFamily="34" charset="0"/>
                        </a:rPr>
                        <a:t>建</a:t>
                      </a:r>
                      <a:r>
                        <a:rPr kumimoji="1" lang="ja-JP" altLang="en-US" sz="1000" b="0" i="0" u="none" strike="noStrike" cap="none" normalizeH="0" baseline="0" dirty="0" err="1">
                          <a:ln>
                            <a:noFill/>
                          </a:ln>
                          <a:solidFill>
                            <a:schemeClr val="tx1"/>
                          </a:solidFill>
                          <a:effectLst/>
                          <a:latin typeface="Arial" pitchFamily="34" charset="0"/>
                          <a:ea typeface="ＭＳ Ｐゴシック" charset="-128"/>
                          <a:cs typeface="Arial" pitchFamily="34" charset="0"/>
                        </a:rPr>
                        <a:t>ぺい</a:t>
                      </a:r>
                      <a:r>
                        <a:rPr kumimoji="1" lang="ja-JP" altLang="en-US" sz="1000" b="0" i="0" u="none" strike="noStrike" cap="none" normalizeH="0" baseline="0" dirty="0">
                          <a:ln>
                            <a:noFill/>
                          </a:ln>
                          <a:solidFill>
                            <a:schemeClr val="tx1"/>
                          </a:solidFill>
                          <a:effectLst/>
                          <a:latin typeface="Arial" pitchFamily="34" charset="0"/>
                          <a:ea typeface="ＭＳ Ｐゴシック" charset="-128"/>
                          <a:cs typeface="Arial" pitchFamily="34" charset="0"/>
                        </a:rPr>
                        <a:t>率</a:t>
                      </a:r>
                    </a:p>
                  </a:txBody>
                  <a:tcPr marL="108000" marR="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pPr marL="0" marR="0" lvl="0" indent="0" algn="l" defTabSz="1028700" rtl="0" eaLnBrk="1" fontAlgn="base"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charset="-128"/>
                      </a:endParaRPr>
                    </a:p>
                  </a:txBody>
                  <a:tcPr marL="7200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rPr>
                        <a:t>80</a:t>
                      </a: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a:t>
                      </a:r>
                    </a:p>
                  </a:txBody>
                  <a:tcPr marL="54000" marR="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pitchFamily="34" charset="0"/>
                          <a:ea typeface="ＭＳ Ｐゴシック" charset="-128"/>
                          <a:cs typeface="Arial" pitchFamily="34" charset="0"/>
                        </a:rPr>
                        <a:t>容積率</a:t>
                      </a:r>
                    </a:p>
                  </a:txBody>
                  <a:tcPr marL="10800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rPr>
                        <a:t>300</a:t>
                      </a: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a:t>
                      </a:r>
                    </a:p>
                  </a:txBody>
                  <a:tcPr marL="54000" marR="0" marT="36000" marB="36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384817">
                <a:tc gridSpan="3">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他の法令上</a:t>
                      </a:r>
                      <a:endPar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endParaRPr>
                    </a:p>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の制限</a:t>
                      </a:r>
                    </a:p>
                  </a:txBody>
                  <a:tcPr marL="108000" marR="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pPr marL="0" marR="0" lvl="0" indent="0" algn="l" defTabSz="1028700" rtl="0" eaLnBrk="1" fontAlgn="base" latinLnBrk="0" hangingPunct="1">
                        <a:lnSpc>
                          <a:spcPct val="100000"/>
                        </a:lnSpc>
                        <a:spcBef>
                          <a:spcPct val="20000"/>
                        </a:spcBef>
                        <a:spcAft>
                          <a:spcPct val="0"/>
                        </a:spcAft>
                        <a:buClrTx/>
                        <a:buSzTx/>
                        <a:buFontTx/>
                        <a:buNone/>
                        <a:tabLst/>
                      </a:pPr>
                      <a:endParaRPr lang="zh-CN" altLang="en-US" sz="900" dirty="0">
                        <a:effectLst/>
                      </a:endParaRPr>
                    </a:p>
                  </a:txBody>
                  <a:tcPr marL="7200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lang="ja-JP" altLang="en-US" sz="900" dirty="0">
                          <a:solidFill>
                            <a:schemeClr val="tx1"/>
                          </a:solidFill>
                          <a:effectLst/>
                          <a:latin typeface="Arial" pitchFamily="34" charset="0"/>
                          <a:cs typeface="Arial" pitchFamily="34" charset="0"/>
                        </a:rPr>
                        <a:t>景観計画区域、</a:t>
                      </a:r>
                      <a:r>
                        <a:rPr lang="en-US" altLang="ja-JP" sz="900" dirty="0">
                          <a:solidFill>
                            <a:schemeClr val="tx1"/>
                          </a:solidFill>
                          <a:effectLst/>
                          <a:latin typeface="Arial" pitchFamily="34" charset="0"/>
                          <a:cs typeface="Arial" pitchFamily="34" charset="0"/>
                        </a:rPr>
                        <a:t>45</a:t>
                      </a:r>
                      <a:r>
                        <a:rPr lang="ja-JP" altLang="en-US" sz="900" dirty="0">
                          <a:solidFill>
                            <a:schemeClr val="tx1"/>
                          </a:solidFill>
                          <a:effectLst/>
                          <a:latin typeface="Arial" pitchFamily="34" charset="0"/>
                          <a:cs typeface="Arial" pitchFamily="34" charset="0"/>
                        </a:rPr>
                        <a:t>ｍ高度地区、準防火地域</a:t>
                      </a:r>
                      <a:endParaRPr lang="en-US" altLang="ja-JP" sz="900" dirty="0">
                        <a:solidFill>
                          <a:schemeClr val="tx1"/>
                        </a:solidFill>
                        <a:effectLst/>
                        <a:latin typeface="Arial" pitchFamily="34" charset="0"/>
                        <a:cs typeface="Arial" pitchFamily="34" charset="0"/>
                      </a:endParaRPr>
                    </a:p>
                    <a:p>
                      <a:pPr marL="0" marR="0" lvl="0" indent="0" algn="l" defTabSz="1028700" rtl="0" eaLnBrk="1" fontAlgn="base" latinLnBrk="0" hangingPunct="1">
                        <a:lnSpc>
                          <a:spcPct val="100000"/>
                        </a:lnSpc>
                        <a:spcBef>
                          <a:spcPct val="20000"/>
                        </a:spcBef>
                        <a:spcAft>
                          <a:spcPct val="0"/>
                        </a:spcAft>
                        <a:buClrTx/>
                        <a:buSzTx/>
                        <a:buFontTx/>
                        <a:buNone/>
                        <a:tabLst/>
                      </a:pPr>
                      <a:r>
                        <a:rPr lang="ja-JP" altLang="en-US" sz="900" dirty="0">
                          <a:solidFill>
                            <a:schemeClr val="tx1"/>
                          </a:solidFill>
                          <a:effectLst/>
                          <a:latin typeface="Arial" pitchFamily="34" charset="0"/>
                          <a:cs typeface="Arial" pitchFamily="34" charset="0"/>
                        </a:rPr>
                        <a:t>集合型居住誘導区域、</a:t>
                      </a:r>
                      <a:r>
                        <a:rPr lang="en-US" altLang="ja-JP" sz="900" dirty="0">
                          <a:solidFill>
                            <a:schemeClr val="tx1"/>
                          </a:solidFill>
                          <a:effectLst/>
                          <a:latin typeface="Arial" pitchFamily="34" charset="0"/>
                          <a:cs typeface="Arial" pitchFamily="34" charset="0"/>
                        </a:rPr>
                        <a:t>1</a:t>
                      </a:r>
                      <a:r>
                        <a:rPr lang="ja-JP" altLang="en-US" sz="900" dirty="0">
                          <a:solidFill>
                            <a:schemeClr val="tx1"/>
                          </a:solidFill>
                          <a:effectLst/>
                          <a:latin typeface="Arial" pitchFamily="34" charset="0"/>
                          <a:cs typeface="Arial" pitchFamily="34" charset="0"/>
                        </a:rPr>
                        <a:t>号市街地、居住系市街地</a:t>
                      </a:r>
                      <a:endParaRPr lang="en-US" altLang="ja-JP" sz="900" dirty="0">
                        <a:solidFill>
                          <a:schemeClr val="tx1"/>
                        </a:solidFill>
                        <a:effectLst/>
                        <a:latin typeface="Arial" pitchFamily="34" charset="0"/>
                        <a:cs typeface="Arial" pitchFamily="34" charset="0"/>
                      </a:endParaRPr>
                    </a:p>
                  </a:txBody>
                  <a:tcPr marL="54000" marR="0" marT="36000" marB="36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extLst>
                  <a:ext uri="{0D108BD9-81ED-4DB2-BD59-A6C34878D82A}">
                    <a16:rowId xmlns:a16="http://schemas.microsoft.com/office/drawing/2014/main" val="10014"/>
                  </a:ext>
                </a:extLst>
              </a:tr>
              <a:tr h="203254">
                <a:tc gridSpan="3">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pitchFamily="34" charset="0"/>
                          <a:ea typeface="ＭＳ Ｐゴシック" charset="-128"/>
                          <a:cs typeface="Arial" pitchFamily="34" charset="0"/>
                        </a:rPr>
                        <a:t>築年月</a:t>
                      </a:r>
                    </a:p>
                  </a:txBody>
                  <a:tcPr marL="108000" marR="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pPr marL="0" marR="0" lvl="0" indent="0" algn="l" defTabSz="1028700" rtl="0" eaLnBrk="1" fontAlgn="base" latinLnBrk="0" hangingPunct="1">
                        <a:lnSpc>
                          <a:spcPct val="100000"/>
                        </a:lnSpc>
                        <a:spcBef>
                          <a:spcPct val="2000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Arial" charset="0"/>
                        <a:ea typeface="ＭＳ Ｐゴシック" charset="-128"/>
                      </a:endParaRPr>
                    </a:p>
                  </a:txBody>
                  <a:tcPr marL="7200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未着工</a:t>
                      </a:r>
                    </a:p>
                  </a:txBody>
                  <a:tcPr marL="54000" marR="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pitchFamily="34" charset="0"/>
                          <a:ea typeface="ＭＳ Ｐゴシック" charset="-128"/>
                          <a:cs typeface="Arial" pitchFamily="34" charset="0"/>
                        </a:rPr>
                        <a:t>駐車場</a:t>
                      </a:r>
                    </a:p>
                  </a:txBody>
                  <a:tcPr marL="10800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なし</a:t>
                      </a:r>
                      <a:endPar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endParaRPr>
                    </a:p>
                  </a:txBody>
                  <a:tcPr marL="54000" marR="0" marT="36000" marB="36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r h="203254">
                <a:tc gridSpan="3">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pitchFamily="34" charset="0"/>
                          <a:ea typeface="ＭＳ Ｐゴシック" charset="-128"/>
                          <a:cs typeface="Arial" pitchFamily="34" charset="0"/>
                        </a:rPr>
                        <a:t>現況</a:t>
                      </a:r>
                    </a:p>
                  </a:txBody>
                  <a:tcPr marL="108000" marR="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pPr marL="0" marR="0" lvl="0" indent="0" algn="l" defTabSz="10287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charset="-128"/>
                      </a:endParaRPr>
                    </a:p>
                  </a:txBody>
                  <a:tcPr marL="7200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着工待ち</a:t>
                      </a:r>
                      <a:endPar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endParaRPr>
                    </a:p>
                  </a:txBody>
                  <a:tcPr marL="54000" marR="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pitchFamily="34" charset="0"/>
                          <a:ea typeface="ＭＳ Ｐゴシック" charset="-128"/>
                          <a:cs typeface="Arial" pitchFamily="34" charset="0"/>
                        </a:rPr>
                        <a:t>引渡日</a:t>
                      </a:r>
                    </a:p>
                  </a:txBody>
                  <a:tcPr marL="10800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相談</a:t>
                      </a:r>
                      <a:endPar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endParaRPr>
                    </a:p>
                  </a:txBody>
                  <a:tcPr marL="54000" marR="0" marT="36000" marB="36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6"/>
                  </a:ext>
                </a:extLst>
              </a:tr>
              <a:tr h="203254">
                <a:tc gridSpan="3">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pitchFamily="34" charset="0"/>
                          <a:ea typeface="ＭＳ Ｐゴシック" charset="-128"/>
                          <a:cs typeface="Arial" pitchFamily="34" charset="0"/>
                        </a:rPr>
                        <a:t>接道</a:t>
                      </a:r>
                    </a:p>
                  </a:txBody>
                  <a:tcPr marL="108000" marR="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pPr marL="0" marR="0" lvl="0" indent="0" algn="l" defTabSz="1028700" rtl="0" eaLnBrk="1" fontAlgn="base" latinLnBrk="0" hangingPunct="1">
                        <a:lnSpc>
                          <a:spcPct val="100000"/>
                        </a:lnSpc>
                        <a:spcBef>
                          <a:spcPct val="20000"/>
                        </a:spcBef>
                        <a:spcAft>
                          <a:spcPct val="0"/>
                        </a:spcAft>
                        <a:buClrTx/>
                        <a:buSzTx/>
                        <a:buFontTx/>
                        <a:buNone/>
                        <a:tabLst/>
                      </a:pPr>
                      <a:endParaRPr lang="en-US" altLang="ja-JP" sz="1000" spc="0" dirty="0"/>
                    </a:p>
                  </a:txBody>
                  <a:tcPr marL="7200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0" marR="0" lvl="0" indent="0" algn="l" defTabSz="1028700" rtl="0" eaLnBrk="1" fontAlgn="base" latinLnBrk="0" hangingPunct="1">
                        <a:lnSpc>
                          <a:spcPct val="100000"/>
                        </a:lnSpc>
                        <a:spcBef>
                          <a:spcPct val="20000"/>
                        </a:spcBef>
                        <a:spcAft>
                          <a:spcPct val="0"/>
                        </a:spcAft>
                        <a:buClrTx/>
                        <a:buSzTx/>
                        <a:buFontTx/>
                        <a:buNone/>
                        <a:tabLst/>
                        <a:defRPr/>
                      </a:pPr>
                      <a:r>
                        <a:rPr lang="ja-JP" altLang="en-US" sz="900" spc="0" dirty="0">
                          <a:latin typeface="Arial" pitchFamily="34" charset="0"/>
                          <a:cs typeface="Arial" pitchFamily="34" charset="0"/>
                        </a:rPr>
                        <a:t>北西側約</a:t>
                      </a:r>
                      <a:r>
                        <a:rPr lang="en-US" altLang="ja-JP" sz="900" spc="0" dirty="0">
                          <a:latin typeface="Arial" pitchFamily="34" charset="0"/>
                          <a:cs typeface="Arial" pitchFamily="34" charset="0"/>
                        </a:rPr>
                        <a:t>6.0</a:t>
                      </a:r>
                      <a:r>
                        <a:rPr lang="ja-JP" altLang="en-US" sz="900" spc="0" dirty="0">
                          <a:latin typeface="Arial" pitchFamily="34" charset="0"/>
                          <a:cs typeface="Arial" pitchFamily="34" charset="0"/>
                        </a:rPr>
                        <a:t>ｍ公道に間口約</a:t>
                      </a:r>
                      <a:r>
                        <a:rPr lang="en-US" altLang="ja-JP" sz="900" spc="0" dirty="0">
                          <a:latin typeface="Arial" pitchFamily="34" charset="0"/>
                          <a:cs typeface="Arial" pitchFamily="34" charset="0"/>
                        </a:rPr>
                        <a:t>15.55</a:t>
                      </a:r>
                      <a:r>
                        <a:rPr lang="ja-JP" altLang="en-US" sz="900" spc="0" dirty="0">
                          <a:latin typeface="Arial" pitchFamily="34" charset="0"/>
                          <a:cs typeface="Arial" pitchFamily="34" charset="0"/>
                        </a:rPr>
                        <a:t>ｍ接する</a:t>
                      </a:r>
                      <a:endParaRPr lang="en-US" altLang="ja-JP" sz="900" spc="0" dirty="0">
                        <a:latin typeface="Arial" pitchFamily="34" charset="0"/>
                        <a:cs typeface="Arial" pitchFamily="34" charset="0"/>
                      </a:endParaRPr>
                    </a:p>
                  </a:txBody>
                  <a:tcPr marL="54000" marR="0" marT="36000" marB="36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17"/>
                  </a:ext>
                </a:extLst>
              </a:tr>
              <a:tr h="203254">
                <a:tc gridSpan="3">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pitchFamily="34" charset="0"/>
                          <a:ea typeface="ＭＳ Ｐゴシック" charset="-128"/>
                          <a:cs typeface="Arial" pitchFamily="34" charset="0"/>
                        </a:rPr>
                        <a:t>設備</a:t>
                      </a:r>
                    </a:p>
                  </a:txBody>
                  <a:tcPr marL="108000" marR="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pPr marL="0" marR="0" lvl="0" indent="0" algn="l" defTabSz="1028700" rtl="0" eaLnBrk="1" fontAlgn="base" latinLnBrk="0" hangingPunct="1">
                        <a:lnSpc>
                          <a:spcPct val="100000"/>
                        </a:lnSpc>
                        <a:spcBef>
                          <a:spcPct val="20000"/>
                        </a:spcBef>
                        <a:spcAft>
                          <a:spcPct val="0"/>
                        </a:spcAft>
                        <a:buClrTx/>
                        <a:buSzTx/>
                        <a:buFontTx/>
                        <a:buNone/>
                        <a:tabLst/>
                        <a:defRPr/>
                      </a:pPr>
                      <a:endParaRPr kumimoji="1" lang="en-US" altLang="ja-JP" sz="1000" b="0" i="0" u="none" strike="noStrike" kern="1200" cap="none" spc="0" normalizeH="0" baseline="0" dirty="0">
                        <a:ln>
                          <a:noFill/>
                        </a:ln>
                        <a:solidFill>
                          <a:schemeClr val="tx1"/>
                        </a:solidFill>
                        <a:effectLst/>
                        <a:latin typeface="+mj-ea"/>
                        <a:ea typeface="+mn-ea"/>
                        <a:cs typeface="+mn-cs"/>
                      </a:endParaRPr>
                    </a:p>
                  </a:txBody>
                  <a:tcPr marL="7200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0" marR="0" lvl="0" indent="0" algn="l" defTabSz="1028700"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spc="0" normalizeH="0" baseline="0" dirty="0">
                          <a:ln>
                            <a:noFill/>
                          </a:ln>
                          <a:solidFill>
                            <a:schemeClr val="tx1"/>
                          </a:solidFill>
                          <a:effectLst/>
                          <a:latin typeface="Arial" pitchFamily="34" charset="0"/>
                          <a:ea typeface="+mj-ea"/>
                          <a:cs typeface="Arial" pitchFamily="34" charset="0"/>
                        </a:rPr>
                        <a:t>上下水道、電気、エアコン、オートロック、駐輪場</a:t>
                      </a:r>
                      <a:endParaRPr kumimoji="1" lang="en-US" altLang="ja-JP" sz="900" b="0" i="0" u="none" strike="noStrike" cap="none" spc="0" normalizeH="0" baseline="0" dirty="0">
                        <a:ln>
                          <a:noFill/>
                        </a:ln>
                        <a:solidFill>
                          <a:schemeClr val="tx1"/>
                        </a:solidFill>
                        <a:effectLst/>
                        <a:latin typeface="Arial" pitchFamily="34" charset="0"/>
                        <a:ea typeface="+mj-ea"/>
                        <a:cs typeface="Arial" pitchFamily="34" charset="0"/>
                      </a:endParaRPr>
                    </a:p>
                  </a:txBody>
                  <a:tcPr marL="54000" marR="0" marT="36000" marB="36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18"/>
                  </a:ext>
                </a:extLst>
              </a:tr>
              <a:tr h="203254">
                <a:tc gridSpan="3">
                  <a:txBody>
                    <a:bodyPr/>
                    <a:lstStyle/>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pitchFamily="34" charset="0"/>
                          <a:ea typeface="ＭＳ Ｐゴシック" charset="-128"/>
                          <a:cs typeface="Arial" pitchFamily="34" charset="0"/>
                        </a:rPr>
                        <a:t>広告転載</a:t>
                      </a:r>
                    </a:p>
                  </a:txBody>
                  <a:tcPr marL="108000" marR="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pPr marL="0" marR="0" lvl="0" indent="0" algn="l" defTabSz="1028700" rtl="0" eaLnBrk="1" fontAlgn="base"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charset="-128"/>
                      </a:endParaRPr>
                    </a:p>
                  </a:txBody>
                  <a:tcPr marL="7200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0" marR="0" lvl="0" indent="0" algn="l" defTabSz="1028700"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不可</a:t>
                      </a:r>
                      <a:endPar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endParaRPr>
                    </a:p>
                  </a:txBody>
                  <a:tcPr marL="54000" marR="0" marT="36000" marB="36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19"/>
                  </a:ext>
                </a:extLst>
              </a:tr>
              <a:tr h="503528">
                <a:tc gridSpan="3">
                  <a:txBody>
                    <a:bodyPr/>
                    <a:lstStyle/>
                    <a:p>
                      <a:pPr marL="0" marR="0" lvl="0" indent="0" algn="l" defTabSz="10287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pitchFamily="34" charset="0"/>
                        <a:ea typeface="ＭＳ Ｐゴシック" charset="-128"/>
                        <a:cs typeface="Arial" pitchFamily="34" charset="0"/>
                      </a:endParaRPr>
                    </a:p>
                    <a:p>
                      <a:pPr marL="0" marR="0" lvl="0" indent="0" algn="l" defTabSz="10287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pitchFamily="34" charset="0"/>
                          <a:ea typeface="ＭＳ Ｐゴシック" charset="-128"/>
                          <a:cs typeface="Arial" pitchFamily="34" charset="0"/>
                        </a:rPr>
                        <a:t>備考</a:t>
                      </a:r>
                      <a:endParaRPr kumimoji="1" lang="en-US" altLang="ja-JP" sz="1000" b="0" i="0" u="none" strike="noStrike" cap="none" normalizeH="0" baseline="0" dirty="0">
                        <a:ln>
                          <a:noFill/>
                        </a:ln>
                        <a:solidFill>
                          <a:schemeClr val="tx1"/>
                        </a:solidFill>
                        <a:effectLst/>
                        <a:latin typeface="Arial" pitchFamily="34" charset="0"/>
                        <a:ea typeface="ＭＳ Ｐゴシック" charset="-128"/>
                        <a:cs typeface="Arial" pitchFamily="34" charset="0"/>
                      </a:endParaRPr>
                    </a:p>
                    <a:p>
                      <a:pPr marL="0" marR="0" lvl="0" indent="0" algn="l" defTabSz="1028700" rtl="0" eaLnBrk="1" fontAlgn="base"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pitchFamily="34" charset="0"/>
                        <a:ea typeface="ＭＳ Ｐゴシック" charset="-128"/>
                        <a:cs typeface="Arial" pitchFamily="34" charset="0"/>
                      </a:endParaRPr>
                    </a:p>
                  </a:txBody>
                  <a:tcPr marL="108000" marR="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pPr marL="0" marR="0" lvl="0" indent="0" algn="l" defTabSz="1028700" rtl="0" eaLnBrk="1" fontAlgn="base"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charset="-128"/>
                      </a:endParaRPr>
                    </a:p>
                  </a:txBody>
                  <a:tcPr marL="7200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0" marR="0" lvl="0" indent="0" algn="l" defTabSz="1028700"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chemeClr val="tx1"/>
                          </a:solidFill>
                          <a:effectLst/>
                          <a:latin typeface="Arial" pitchFamily="34" charset="0"/>
                          <a:ea typeface="ＭＳ Ｐゴシック" charset="-128"/>
                          <a:cs typeface="Arial" pitchFamily="34" charset="0"/>
                        </a:rPr>
                        <a:t>土地売買契約締結後、当社と建物請負契約を締結して頂きます</a:t>
                      </a:r>
                      <a:endParaRPr kumimoji="1" lang="en-US" altLang="ja-JP" sz="900" b="0" i="0" u="none" strike="noStrike" cap="none" normalizeH="0" baseline="0" dirty="0">
                        <a:ln>
                          <a:noFill/>
                        </a:ln>
                        <a:solidFill>
                          <a:schemeClr val="tx1"/>
                        </a:solidFill>
                        <a:effectLst/>
                        <a:latin typeface="Arial" pitchFamily="34" charset="0"/>
                        <a:ea typeface="ＭＳ Ｐゴシック" charset="-128"/>
                        <a:cs typeface="Arial" pitchFamily="34" charset="0"/>
                      </a:endParaRPr>
                    </a:p>
                  </a:txBody>
                  <a:tcPr marL="54000" marR="0" marT="36000" marB="36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20"/>
                  </a:ext>
                </a:extLst>
              </a:tr>
            </a:tbl>
          </a:graphicData>
        </a:graphic>
      </p:graphicFrame>
      <p:sp>
        <p:nvSpPr>
          <p:cNvPr id="195" name="AutoShape 1668"/>
          <p:cNvSpPr>
            <a:spLocks noChangeArrowheads="1"/>
          </p:cNvSpPr>
          <p:nvPr/>
        </p:nvSpPr>
        <p:spPr bwMode="auto">
          <a:xfrm>
            <a:off x="125411" y="150813"/>
            <a:ext cx="10193338" cy="6045200"/>
          </a:xfrm>
          <a:prstGeom prst="roundRect">
            <a:avLst>
              <a:gd name="adj" fmla="val 1546"/>
            </a:avLst>
          </a:prstGeom>
          <a:noFill/>
          <a:ln w="41275">
            <a:solidFill>
              <a:srgbClr val="3366FF"/>
            </a:solidFill>
            <a:round/>
            <a:headEnd/>
            <a:tailEnd/>
          </a:ln>
          <a:effectLst/>
        </p:spPr>
        <p:txBody>
          <a:bodyPr wrap="none" anchor="ctr"/>
          <a:lstStyle/>
          <a:p>
            <a:pPr algn="ctr" defTabSz="1028700"/>
            <a:endParaRPr lang="ja-JP" altLang="ja-JP" dirty="0"/>
          </a:p>
        </p:txBody>
      </p:sp>
      <p:cxnSp>
        <p:nvCxnSpPr>
          <p:cNvPr id="250" name="直線コネクタ 249"/>
          <p:cNvCxnSpPr/>
          <p:nvPr/>
        </p:nvCxnSpPr>
        <p:spPr bwMode="auto">
          <a:xfrm>
            <a:off x="219101" y="837204"/>
            <a:ext cx="6585541" cy="0"/>
          </a:xfrm>
          <a:prstGeom prst="line">
            <a:avLst/>
          </a:prstGeom>
          <a:ln>
            <a:solidFill>
              <a:srgbClr val="00B0F0"/>
            </a:solidFill>
            <a:headEnd type="none" w="med" len="med"/>
            <a:tailEnd type="none" w="med" len="med"/>
          </a:ln>
        </p:spPr>
        <p:style>
          <a:lnRef idx="2">
            <a:schemeClr val="dk1"/>
          </a:lnRef>
          <a:fillRef idx="0">
            <a:schemeClr val="dk1"/>
          </a:fillRef>
          <a:effectRef idx="1">
            <a:schemeClr val="dk1"/>
          </a:effectRef>
          <a:fontRef idx="minor">
            <a:schemeClr val="tx1"/>
          </a:fontRef>
        </p:style>
      </p:cxnSp>
      <p:sp>
        <p:nvSpPr>
          <p:cNvPr id="124" name="テキスト ボックス 123"/>
          <p:cNvSpPr txBox="1"/>
          <p:nvPr/>
        </p:nvSpPr>
        <p:spPr>
          <a:xfrm>
            <a:off x="-180106" y="233760"/>
            <a:ext cx="7344816" cy="292388"/>
          </a:xfrm>
          <a:prstGeom prst="rect">
            <a:avLst/>
          </a:prstGeom>
          <a:noFill/>
        </p:spPr>
        <p:txBody>
          <a:bodyPr wrap="square" tIns="0" rtlCol="0">
            <a:spAutoFit/>
          </a:bodyPr>
          <a:lstStyle/>
          <a:p>
            <a:pPr algn="ctr"/>
            <a:r>
              <a:rPr lang="en-US" altLang="ja-JP" sz="1600" b="1" dirty="0">
                <a:latin typeface="メイリオ" pitchFamily="50" charset="-128"/>
                <a:ea typeface="メイリオ" pitchFamily="50" charset="-128"/>
                <a:cs typeface="メイリオ" pitchFamily="50" charset="-128"/>
              </a:rPr>
              <a:t>36</a:t>
            </a:r>
            <a:r>
              <a:rPr lang="ja-JP" altLang="en-US" sz="1600" b="1" dirty="0">
                <a:latin typeface="メイリオ" pitchFamily="50" charset="-128"/>
                <a:ea typeface="メイリオ" pitchFamily="50" charset="-128"/>
                <a:cs typeface="メイリオ" pitchFamily="50" charset="-128"/>
              </a:rPr>
              <a:t>号線至近</a:t>
            </a:r>
            <a:r>
              <a:rPr lang="en-US" altLang="ja-JP" sz="1600" b="1" dirty="0">
                <a:latin typeface="メイリオ" pitchFamily="50" charset="-128"/>
                <a:ea typeface="メイリオ" pitchFamily="50" charset="-128"/>
                <a:cs typeface="メイリオ" pitchFamily="50" charset="-128"/>
              </a:rPr>
              <a:t>/</a:t>
            </a:r>
            <a:r>
              <a:rPr lang="ja-JP" altLang="en-US" sz="1600" b="1" dirty="0">
                <a:latin typeface="メイリオ" pitchFamily="50" charset="-128"/>
                <a:ea typeface="メイリオ" pitchFamily="50" charset="-128"/>
                <a:cs typeface="メイリオ" pitchFamily="50" charset="-128"/>
              </a:rPr>
              <a:t>地下鉄東豊線「豊平公園」駅徒歩約</a:t>
            </a:r>
            <a:r>
              <a:rPr lang="en-US" altLang="ja-JP" sz="1600" b="1" dirty="0">
                <a:latin typeface="メイリオ" pitchFamily="50" charset="-128"/>
                <a:ea typeface="メイリオ" pitchFamily="50" charset="-128"/>
                <a:cs typeface="メイリオ" pitchFamily="50" charset="-128"/>
              </a:rPr>
              <a:t>7</a:t>
            </a:r>
            <a:r>
              <a:rPr lang="ja-JP" altLang="en-US" sz="1600" b="1" dirty="0">
                <a:latin typeface="メイリオ" pitchFamily="50" charset="-128"/>
                <a:ea typeface="メイリオ" pitchFamily="50" charset="-128"/>
                <a:cs typeface="メイリオ" pitchFamily="50" charset="-128"/>
              </a:rPr>
              <a:t>分</a:t>
            </a:r>
          </a:p>
        </p:txBody>
      </p:sp>
      <p:sp>
        <p:nvSpPr>
          <p:cNvPr id="94" name="テキスト ボックス 93"/>
          <p:cNvSpPr txBox="1"/>
          <p:nvPr/>
        </p:nvSpPr>
        <p:spPr>
          <a:xfrm>
            <a:off x="66210" y="399726"/>
            <a:ext cx="7020694" cy="335989"/>
          </a:xfrm>
          <a:prstGeom prst="rect">
            <a:avLst/>
          </a:prstGeom>
          <a:noFill/>
        </p:spPr>
        <p:txBody>
          <a:bodyPr wrap="square" rtlCol="0" anchor="ctr" anchorCtr="0">
            <a:spAutoFit/>
          </a:bodyPr>
          <a:lstStyle/>
          <a:p>
            <a:pPr algn="ctr">
              <a:lnSpc>
                <a:spcPts val="1900"/>
              </a:lnSpc>
            </a:pPr>
            <a:r>
              <a:rPr lang="ja-JP" altLang="en-US" sz="1600" b="1" dirty="0">
                <a:latin typeface="メイリオ" pitchFamily="50" charset="-128"/>
                <a:ea typeface="メイリオ" pitchFamily="50" charset="-128"/>
                <a:cs typeface="メイリオ" pitchFamily="50" charset="-128"/>
                <a:sym typeface="Wingdings" pitchFamily="2" charset="2"/>
              </a:rPr>
              <a:t>利回</a:t>
            </a:r>
            <a:r>
              <a:rPr lang="en-US" altLang="ja-JP" sz="1600" b="1" dirty="0">
                <a:latin typeface="メイリオ" pitchFamily="50" charset="-128"/>
                <a:ea typeface="メイリオ" pitchFamily="50" charset="-128"/>
                <a:cs typeface="メイリオ" pitchFamily="50" charset="-128"/>
                <a:sym typeface="Wingdings" pitchFamily="2" charset="2"/>
              </a:rPr>
              <a:t>7.00</a:t>
            </a:r>
            <a:r>
              <a:rPr lang="ja-JP" altLang="en-US" sz="1600" b="1" dirty="0">
                <a:latin typeface="メイリオ" pitchFamily="50" charset="-128"/>
                <a:ea typeface="メイリオ" pitchFamily="50" charset="-128"/>
                <a:cs typeface="メイリオ" pitchFamily="50" charset="-128"/>
                <a:sym typeface="Wingdings" pitchFamily="2" charset="2"/>
              </a:rPr>
              <a:t>％（表面）</a:t>
            </a:r>
            <a:r>
              <a:rPr lang="en-US" altLang="ja-JP" sz="1600" b="1" dirty="0">
                <a:latin typeface="メイリオ" pitchFamily="50" charset="-128"/>
                <a:ea typeface="メイリオ" pitchFamily="50" charset="-128"/>
                <a:cs typeface="メイリオ" pitchFamily="50" charset="-128"/>
                <a:sym typeface="Wingdings" pitchFamily="2" charset="2"/>
              </a:rPr>
              <a:t>/</a:t>
            </a:r>
            <a:r>
              <a:rPr lang="ja-JP" altLang="en-US" sz="1600" b="1" dirty="0">
                <a:latin typeface="メイリオ" pitchFamily="50" charset="-128"/>
                <a:ea typeface="メイリオ" pitchFamily="50" charset="-128"/>
                <a:cs typeface="メイリオ" pitchFamily="50" charset="-128"/>
                <a:sym typeface="Wingdings" pitchFamily="2" charset="2"/>
              </a:rPr>
              <a:t>月収：</a:t>
            </a:r>
            <a:r>
              <a:rPr lang="en-US" altLang="ja-JP" sz="1600" b="1" dirty="0">
                <a:latin typeface="メイリオ" pitchFamily="50" charset="-128"/>
                <a:ea typeface="メイリオ" pitchFamily="50" charset="-128"/>
                <a:cs typeface="メイリオ" pitchFamily="50" charset="-128"/>
                <a:sym typeface="Wingdings" pitchFamily="2" charset="2"/>
              </a:rPr>
              <a:t>1,237,000</a:t>
            </a:r>
            <a:r>
              <a:rPr lang="ja-JP" altLang="en-US" sz="1600" b="1" dirty="0">
                <a:latin typeface="メイリオ" pitchFamily="50" charset="-128"/>
                <a:ea typeface="メイリオ" pitchFamily="50" charset="-128"/>
                <a:cs typeface="メイリオ" pitchFamily="50" charset="-128"/>
                <a:sym typeface="Wingdings" pitchFamily="2" charset="2"/>
              </a:rPr>
              <a:t>円</a:t>
            </a:r>
            <a:r>
              <a:rPr lang="en-US" altLang="ja-JP" sz="1600" b="1" dirty="0">
                <a:latin typeface="メイリオ" pitchFamily="50" charset="-128"/>
                <a:ea typeface="メイリオ" pitchFamily="50" charset="-128"/>
                <a:cs typeface="メイリオ" pitchFamily="50" charset="-128"/>
                <a:sym typeface="Wingdings" pitchFamily="2" charset="2"/>
              </a:rPr>
              <a:t>/</a:t>
            </a:r>
            <a:r>
              <a:rPr lang="ja-JP" altLang="en-US" sz="1600" b="1" dirty="0">
                <a:latin typeface="メイリオ" pitchFamily="50" charset="-128"/>
                <a:ea typeface="メイリオ" pitchFamily="50" charset="-128"/>
                <a:cs typeface="メイリオ" pitchFamily="50" charset="-128"/>
                <a:sym typeface="Wingdings" pitchFamily="2" charset="2"/>
              </a:rPr>
              <a:t>年収：</a:t>
            </a:r>
            <a:r>
              <a:rPr lang="en-US" altLang="ja-JP" sz="1600" b="1" dirty="0">
                <a:latin typeface="メイリオ" pitchFamily="50" charset="-128"/>
                <a:ea typeface="メイリオ" pitchFamily="50" charset="-128"/>
                <a:cs typeface="メイリオ" pitchFamily="50" charset="-128"/>
                <a:sym typeface="Wingdings" pitchFamily="2" charset="2"/>
              </a:rPr>
              <a:t>14,844,000</a:t>
            </a:r>
            <a:r>
              <a:rPr lang="ja-JP" altLang="en-US" sz="1600" b="1" dirty="0">
                <a:latin typeface="メイリオ" pitchFamily="50" charset="-128"/>
                <a:ea typeface="メイリオ" pitchFamily="50" charset="-128"/>
                <a:cs typeface="メイリオ" pitchFamily="50" charset="-128"/>
                <a:sym typeface="Wingdings" pitchFamily="2" charset="2"/>
              </a:rPr>
              <a:t>円</a:t>
            </a:r>
            <a:endParaRPr lang="en-US" altLang="ja-JP" sz="1600" b="1" dirty="0">
              <a:latin typeface="メイリオ" pitchFamily="50" charset="-128"/>
              <a:ea typeface="メイリオ" pitchFamily="50" charset="-128"/>
              <a:cs typeface="メイリオ" pitchFamily="50" charset="-128"/>
            </a:endParaRPr>
          </a:p>
        </p:txBody>
      </p:sp>
      <p:sp>
        <p:nvSpPr>
          <p:cNvPr id="150" name="AutoShape 1669"/>
          <p:cNvSpPr>
            <a:spLocks noChangeArrowheads="1"/>
          </p:cNvSpPr>
          <p:nvPr/>
        </p:nvSpPr>
        <p:spPr bwMode="auto">
          <a:xfrm>
            <a:off x="117474" y="6428453"/>
            <a:ext cx="10209213" cy="795337"/>
          </a:xfrm>
          <a:prstGeom prst="roundRect">
            <a:avLst>
              <a:gd name="adj" fmla="val 12602"/>
            </a:avLst>
          </a:prstGeom>
          <a:solidFill>
            <a:schemeClr val="bg1"/>
          </a:solidFill>
          <a:ln w="41275">
            <a:solidFill>
              <a:srgbClr val="3366FF"/>
            </a:solidFill>
            <a:round/>
            <a:headEnd/>
            <a:tailEnd/>
          </a:ln>
          <a:effectLst/>
        </p:spPr>
        <p:txBody>
          <a:bodyPr wrap="none" anchor="ctr"/>
          <a:lstStyle/>
          <a:p>
            <a:endParaRPr lang="ja-JP" altLang="en-US"/>
          </a:p>
        </p:txBody>
      </p:sp>
      <p:sp>
        <p:nvSpPr>
          <p:cNvPr id="151" name="Text Box 1679"/>
          <p:cNvSpPr txBox="1">
            <a:spLocks noChangeArrowheads="1"/>
          </p:cNvSpPr>
          <p:nvPr/>
        </p:nvSpPr>
        <p:spPr bwMode="auto">
          <a:xfrm>
            <a:off x="8399356" y="6492804"/>
            <a:ext cx="1288368" cy="713258"/>
          </a:xfrm>
          <a:prstGeom prst="rect">
            <a:avLst/>
          </a:prstGeom>
          <a:noFill/>
          <a:ln w="9525">
            <a:noFill/>
            <a:miter lim="800000"/>
            <a:headEnd/>
            <a:tailEnd/>
          </a:ln>
          <a:effectLst/>
        </p:spPr>
        <p:txBody>
          <a:bodyPr lIns="96760" tIns="48380" rIns="96760" bIns="48380">
            <a:spAutoFit/>
          </a:bodyPr>
          <a:lstStyle/>
          <a:p>
            <a:pPr defTabSz="968375">
              <a:spcBef>
                <a:spcPct val="50000"/>
              </a:spcBef>
            </a:pPr>
            <a:r>
              <a:rPr lang="en-US" altLang="ja-JP" sz="1000" dirty="0"/>
              <a:t>■</a:t>
            </a:r>
            <a:r>
              <a:rPr lang="ja-JP" altLang="en-US" sz="1000" dirty="0"/>
              <a:t>手数料：</a:t>
            </a:r>
            <a:endParaRPr lang="en-US" altLang="ja-JP" sz="1000" dirty="0"/>
          </a:p>
          <a:p>
            <a:pPr defTabSz="968375">
              <a:spcBef>
                <a:spcPct val="50000"/>
              </a:spcBef>
            </a:pPr>
            <a:r>
              <a:rPr lang="ja-JP" altLang="en-US" sz="1000" dirty="0"/>
              <a:t>■取引態様：売主</a:t>
            </a:r>
          </a:p>
          <a:p>
            <a:pPr defTabSz="968375">
              <a:spcBef>
                <a:spcPct val="50000"/>
              </a:spcBef>
            </a:pPr>
            <a:r>
              <a:rPr lang="ja-JP" altLang="en-US" sz="1000" dirty="0"/>
              <a:t>■担当：　</a:t>
            </a:r>
          </a:p>
        </p:txBody>
      </p:sp>
      <p:pic>
        <p:nvPicPr>
          <p:cNvPr id="152" name="Picture 1680" descr="新しいロゴ"/>
          <p:cNvPicPr>
            <a:picLocks noChangeAspect="1" noChangeArrowheads="1"/>
          </p:cNvPicPr>
          <p:nvPr/>
        </p:nvPicPr>
        <p:blipFill rotWithShape="1">
          <a:blip r:embed="rId5" cstate="print"/>
          <a:srcRect b="7464"/>
          <a:stretch/>
        </p:blipFill>
        <p:spPr bwMode="auto">
          <a:xfrm>
            <a:off x="285775" y="6476143"/>
            <a:ext cx="715963" cy="704532"/>
          </a:xfrm>
          <a:prstGeom prst="rect">
            <a:avLst/>
          </a:prstGeom>
          <a:noFill/>
        </p:spPr>
      </p:pic>
      <p:grpSp>
        <p:nvGrpSpPr>
          <p:cNvPr id="153" name="Group 1718"/>
          <p:cNvGrpSpPr>
            <a:grpSpLocks/>
          </p:cNvGrpSpPr>
          <p:nvPr/>
        </p:nvGrpSpPr>
        <p:grpSpPr bwMode="auto">
          <a:xfrm>
            <a:off x="1133238" y="6491953"/>
            <a:ext cx="3683000" cy="681037"/>
            <a:chOff x="643" y="4100"/>
            <a:chExt cx="2445" cy="462"/>
          </a:xfrm>
        </p:grpSpPr>
        <p:sp>
          <p:nvSpPr>
            <p:cNvPr id="154" name="WordArt 1681"/>
            <p:cNvSpPr>
              <a:spLocks noChangeArrowheads="1" noChangeShapeType="1" noTextEdit="1"/>
            </p:cNvSpPr>
            <p:nvPr/>
          </p:nvSpPr>
          <p:spPr bwMode="auto">
            <a:xfrm>
              <a:off x="926" y="4100"/>
              <a:ext cx="1863" cy="84"/>
            </a:xfrm>
            <a:prstGeom prst="rect">
              <a:avLst/>
            </a:prstGeom>
          </p:spPr>
          <p:txBody>
            <a:bodyPr wrap="none" fromWordArt="1">
              <a:prstTxWarp prst="textSlantUp">
                <a:avLst>
                  <a:gd name="adj" fmla="val 0"/>
                </a:avLst>
              </a:prstTxWarp>
            </a:bodyPr>
            <a:lstStyle/>
            <a:p>
              <a:pPr algn="ctr"/>
              <a:r>
                <a:rPr lang="ja-JP" altLang="en-US" sz="1000" kern="10" dirty="0">
                  <a:ln w="9525">
                    <a:noFill/>
                    <a:round/>
                    <a:headEnd/>
                    <a:tailEnd/>
                  </a:ln>
                  <a:solidFill>
                    <a:srgbClr val="000000"/>
                  </a:solidFill>
                  <a:latin typeface="ＭＳ Ｐゴシック"/>
                  <a:ea typeface="ＭＳ Ｐゴシック"/>
                </a:rPr>
                <a:t>免許番号　北海道知事免許　石狩（</a:t>
              </a:r>
              <a:r>
                <a:rPr lang="en-US" altLang="ja-JP" sz="1000" kern="10" dirty="0">
                  <a:ln w="9525">
                    <a:noFill/>
                    <a:round/>
                    <a:headEnd/>
                    <a:tailEnd/>
                  </a:ln>
                  <a:solidFill>
                    <a:srgbClr val="000000"/>
                  </a:solidFill>
                  <a:latin typeface="ＭＳ Ｐゴシック"/>
                  <a:ea typeface="ＭＳ Ｐゴシック"/>
                </a:rPr>
                <a:t>3</a:t>
              </a:r>
              <a:r>
                <a:rPr lang="ja-JP" altLang="en-US" sz="1000" kern="10" dirty="0">
                  <a:ln w="9525">
                    <a:noFill/>
                    <a:round/>
                    <a:headEnd/>
                    <a:tailEnd/>
                  </a:ln>
                  <a:solidFill>
                    <a:srgbClr val="000000"/>
                  </a:solidFill>
                  <a:latin typeface="ＭＳ Ｐゴシック"/>
                  <a:ea typeface="ＭＳ Ｐゴシック"/>
                </a:rPr>
                <a:t>）第７３９２号</a:t>
              </a:r>
            </a:p>
          </p:txBody>
        </p:sp>
        <p:grpSp>
          <p:nvGrpSpPr>
            <p:cNvPr id="155" name="Group 1717"/>
            <p:cNvGrpSpPr>
              <a:grpSpLocks/>
            </p:cNvGrpSpPr>
            <p:nvPr/>
          </p:nvGrpSpPr>
          <p:grpSpPr bwMode="auto">
            <a:xfrm>
              <a:off x="643" y="4201"/>
              <a:ext cx="2445" cy="361"/>
              <a:chOff x="643" y="4201"/>
              <a:chExt cx="2445" cy="361"/>
            </a:xfrm>
          </p:grpSpPr>
          <p:sp>
            <p:nvSpPr>
              <p:cNvPr id="156" name="WordArt 1682"/>
              <p:cNvSpPr>
                <a:spLocks noChangeArrowheads="1" noChangeShapeType="1" noTextEdit="1"/>
              </p:cNvSpPr>
              <p:nvPr/>
            </p:nvSpPr>
            <p:spPr bwMode="auto">
              <a:xfrm>
                <a:off x="643" y="4201"/>
                <a:ext cx="2445" cy="136"/>
              </a:xfrm>
              <a:prstGeom prst="rect">
                <a:avLst/>
              </a:prstGeom>
            </p:spPr>
            <p:txBody>
              <a:bodyPr wrap="none" fromWordArt="1">
                <a:prstTxWarp prst="textSlantUp">
                  <a:avLst>
                    <a:gd name="adj" fmla="val 0"/>
                  </a:avLst>
                </a:prstTxWarp>
              </a:bodyPr>
              <a:lstStyle/>
              <a:p>
                <a:pPr algn="ctr"/>
                <a:r>
                  <a:rPr lang="ja-JP" altLang="en-US" sz="1600" kern="10" dirty="0">
                    <a:ln w="9525">
                      <a:noFill/>
                      <a:round/>
                      <a:headEnd/>
                      <a:tailEnd/>
                    </a:ln>
                    <a:solidFill>
                      <a:srgbClr val="000000"/>
                    </a:solidFill>
                    <a:latin typeface="HG丸ｺﾞｼｯｸM-PRO"/>
                    <a:ea typeface="HG丸ｺﾞｼｯｸM-PRO"/>
                  </a:rPr>
                  <a:t>ダイニチキャピタル＆ホープ株式会社</a:t>
                </a:r>
              </a:p>
            </p:txBody>
          </p:sp>
          <p:sp>
            <p:nvSpPr>
              <p:cNvPr id="157" name="WordArt 1683"/>
              <p:cNvSpPr>
                <a:spLocks noChangeArrowheads="1" noChangeShapeType="1" noTextEdit="1"/>
              </p:cNvSpPr>
              <p:nvPr/>
            </p:nvSpPr>
            <p:spPr bwMode="auto">
              <a:xfrm>
                <a:off x="654" y="4357"/>
                <a:ext cx="2434" cy="91"/>
              </a:xfrm>
              <a:prstGeom prst="rect">
                <a:avLst/>
              </a:prstGeom>
            </p:spPr>
            <p:txBody>
              <a:bodyPr wrap="none" fromWordArt="1">
                <a:prstTxWarp prst="textSlantUp">
                  <a:avLst>
                    <a:gd name="adj" fmla="val 0"/>
                  </a:avLst>
                </a:prstTxWarp>
              </a:bodyPr>
              <a:lstStyle/>
              <a:p>
                <a:pPr algn="ctr"/>
                <a:r>
                  <a:rPr lang="ja-JP" altLang="en-US" sz="1000" kern="10" dirty="0">
                    <a:ln w="9525">
                      <a:noFill/>
                      <a:round/>
                      <a:headEnd/>
                      <a:tailEnd/>
                    </a:ln>
                    <a:solidFill>
                      <a:srgbClr val="000000"/>
                    </a:solidFill>
                    <a:latin typeface="ＭＳ Ｐゴシック"/>
                    <a:ea typeface="ＭＳ Ｐゴシック"/>
                  </a:rPr>
                  <a:t>〒０６４－０８０４　札幌市中央区南４条西１５丁目３番５号　</a:t>
                </a:r>
                <a:r>
                  <a:rPr lang="en-US" altLang="ja-JP" sz="1000" kern="10" dirty="0">
                    <a:ln w="9525">
                      <a:noFill/>
                      <a:round/>
                      <a:headEnd/>
                      <a:tailEnd/>
                    </a:ln>
                    <a:solidFill>
                      <a:srgbClr val="000000"/>
                    </a:solidFill>
                    <a:latin typeface="ＭＳ Ｐゴシック"/>
                    <a:ea typeface="ＭＳ Ｐゴシック"/>
                  </a:rPr>
                  <a:t>HOPE BLD.4F</a:t>
                </a:r>
                <a:endParaRPr lang="ja-JP" altLang="en-US" sz="1000" kern="10" dirty="0">
                  <a:ln w="9525">
                    <a:noFill/>
                    <a:round/>
                    <a:headEnd/>
                    <a:tailEnd/>
                  </a:ln>
                  <a:solidFill>
                    <a:srgbClr val="000000"/>
                  </a:solidFill>
                  <a:latin typeface="ＭＳ Ｐゴシック"/>
                  <a:ea typeface="ＭＳ Ｐゴシック"/>
                </a:endParaRPr>
              </a:p>
            </p:txBody>
          </p:sp>
          <p:sp>
            <p:nvSpPr>
              <p:cNvPr id="158" name="WordArt 1684"/>
              <p:cNvSpPr>
                <a:spLocks noChangeArrowheads="1" noChangeShapeType="1" noTextEdit="1"/>
              </p:cNvSpPr>
              <p:nvPr/>
            </p:nvSpPr>
            <p:spPr bwMode="auto">
              <a:xfrm>
                <a:off x="652" y="4471"/>
                <a:ext cx="2434" cy="91"/>
              </a:xfrm>
              <a:prstGeom prst="rect">
                <a:avLst/>
              </a:prstGeom>
            </p:spPr>
            <p:txBody>
              <a:bodyPr wrap="none" fromWordArt="1">
                <a:prstTxWarp prst="textSlantUp">
                  <a:avLst>
                    <a:gd name="adj" fmla="val 0"/>
                  </a:avLst>
                </a:prstTxWarp>
              </a:bodyPr>
              <a:lstStyle/>
              <a:p>
                <a:pPr algn="ctr"/>
                <a:r>
                  <a:rPr lang="ja-JP" altLang="en-US" sz="1000" kern="10">
                    <a:ln w="9525">
                      <a:noFill/>
                      <a:round/>
                      <a:headEnd/>
                      <a:tailEnd/>
                    </a:ln>
                    <a:solidFill>
                      <a:srgbClr val="000000"/>
                    </a:solidFill>
                    <a:latin typeface="ＭＳ Ｐゴシック"/>
                    <a:ea typeface="ＭＳ Ｐゴシック"/>
                  </a:rPr>
                  <a:t>ウェブサイト：</a:t>
                </a:r>
                <a:r>
                  <a:rPr lang="en-US" altLang="ja-JP" sz="1000" kern="10">
                    <a:ln w="9525">
                      <a:noFill/>
                      <a:round/>
                      <a:headEnd/>
                      <a:tailEnd/>
                    </a:ln>
                    <a:solidFill>
                      <a:srgbClr val="000000"/>
                    </a:solidFill>
                    <a:latin typeface="ＭＳ Ｐゴシック"/>
                    <a:ea typeface="ＭＳ Ｐゴシック"/>
                  </a:rPr>
                  <a:t>www.d-hope.jp</a:t>
                </a:r>
                <a:r>
                  <a:rPr lang="ja-JP" altLang="en-US" sz="1000" kern="10">
                    <a:ln w="9525">
                      <a:noFill/>
                      <a:round/>
                      <a:headEnd/>
                      <a:tailEnd/>
                    </a:ln>
                    <a:solidFill>
                      <a:srgbClr val="000000"/>
                    </a:solidFill>
                    <a:latin typeface="ＭＳ Ｐゴシック"/>
                    <a:ea typeface="ＭＳ Ｐゴシック"/>
                  </a:rPr>
                  <a:t>　メール：</a:t>
                </a:r>
                <a:r>
                  <a:rPr lang="en-US" altLang="ja-JP" sz="1000" kern="10">
                    <a:ln w="9525">
                      <a:noFill/>
                      <a:round/>
                      <a:headEnd/>
                      <a:tailEnd/>
                    </a:ln>
                    <a:solidFill>
                      <a:srgbClr val="000000"/>
                    </a:solidFill>
                    <a:latin typeface="ＭＳ Ｐゴシック"/>
                    <a:ea typeface="ＭＳ Ｐゴシック"/>
                  </a:rPr>
                  <a:t>info@d-hope.jp</a:t>
                </a:r>
                <a:endParaRPr lang="ja-JP" altLang="en-US" sz="1000" kern="10">
                  <a:ln w="9525">
                    <a:noFill/>
                    <a:round/>
                    <a:headEnd/>
                    <a:tailEnd/>
                  </a:ln>
                  <a:solidFill>
                    <a:srgbClr val="000000"/>
                  </a:solidFill>
                  <a:latin typeface="ＭＳ Ｐゴシック"/>
                  <a:ea typeface="ＭＳ Ｐゴシック"/>
                </a:endParaRPr>
              </a:p>
            </p:txBody>
          </p:sp>
        </p:grpSp>
      </p:grpSp>
      <p:pic>
        <p:nvPicPr>
          <p:cNvPr id="159" name="Picture 1783" descr="フリーダイアル"/>
          <p:cNvPicPr>
            <a:picLocks noChangeAspect="1" noChangeArrowheads="1"/>
          </p:cNvPicPr>
          <p:nvPr/>
        </p:nvPicPr>
        <p:blipFill>
          <a:blip r:embed="rId6" cstate="print"/>
          <a:srcRect/>
          <a:stretch>
            <a:fillRect/>
          </a:stretch>
        </p:blipFill>
        <p:spPr bwMode="auto">
          <a:xfrm>
            <a:off x="5384985" y="6485696"/>
            <a:ext cx="411573" cy="267007"/>
          </a:xfrm>
          <a:prstGeom prst="rect">
            <a:avLst/>
          </a:prstGeom>
          <a:noFill/>
        </p:spPr>
      </p:pic>
      <p:sp>
        <p:nvSpPr>
          <p:cNvPr id="160" name="テキスト ボックス 159"/>
          <p:cNvSpPr txBox="1"/>
          <p:nvPr/>
        </p:nvSpPr>
        <p:spPr>
          <a:xfrm>
            <a:off x="5796558" y="6498456"/>
            <a:ext cx="2880320" cy="338554"/>
          </a:xfrm>
          <a:prstGeom prst="rect">
            <a:avLst/>
          </a:prstGeom>
          <a:noFill/>
        </p:spPr>
        <p:txBody>
          <a:bodyPr wrap="square" rtlCol="0">
            <a:spAutoFit/>
          </a:bodyPr>
          <a:lstStyle/>
          <a:p>
            <a:r>
              <a:rPr kumimoji="1" lang="ja-JP" altLang="en-US" sz="1600" b="1" dirty="0">
                <a:latin typeface="ヒラギノ角ゴ8" pitchFamily="50" charset="-128"/>
                <a:ea typeface="ヒラギノ角ゴ8" pitchFamily="50" charset="-128"/>
              </a:rPr>
              <a:t>０１２０－７３５－７０</a:t>
            </a:r>
            <a:r>
              <a:rPr lang="ja-JP" altLang="en-US" sz="1600" b="1" dirty="0">
                <a:latin typeface="ヒラギノ角ゴ8" pitchFamily="50" charset="-128"/>
                <a:ea typeface="ヒラギノ角ゴ8" pitchFamily="50" charset="-128"/>
              </a:rPr>
              <a:t>３</a:t>
            </a:r>
            <a:endParaRPr kumimoji="1" lang="ja-JP" altLang="en-US" b="1" dirty="0">
              <a:latin typeface="ヒラギノ角ゴ8" pitchFamily="50" charset="-128"/>
              <a:ea typeface="ヒラギノ角ゴ8" pitchFamily="50" charset="-128"/>
            </a:endParaRPr>
          </a:p>
        </p:txBody>
      </p:sp>
      <p:sp>
        <p:nvSpPr>
          <p:cNvPr id="162" name="テキスト ボックス 161"/>
          <p:cNvSpPr txBox="1"/>
          <p:nvPr/>
        </p:nvSpPr>
        <p:spPr>
          <a:xfrm>
            <a:off x="5292502" y="6714480"/>
            <a:ext cx="936104" cy="307777"/>
          </a:xfrm>
          <a:prstGeom prst="rect">
            <a:avLst/>
          </a:prstGeom>
          <a:noFill/>
        </p:spPr>
        <p:txBody>
          <a:bodyPr wrap="square" rtlCol="0">
            <a:spAutoFit/>
          </a:bodyPr>
          <a:lstStyle/>
          <a:p>
            <a:r>
              <a:rPr lang="en-US" altLang="ja-JP" sz="1400" b="1" dirty="0">
                <a:latin typeface="ヒラギノ角ゴ8" pitchFamily="50" charset="-128"/>
                <a:ea typeface="ヒラギノ角ゴ8" pitchFamily="50" charset="-128"/>
              </a:rPr>
              <a:t>TEL</a:t>
            </a:r>
            <a:endParaRPr kumimoji="1" lang="ja-JP" altLang="en-US" sz="1400" b="1" dirty="0">
              <a:latin typeface="ヒラギノ角ゴ8" pitchFamily="50" charset="-128"/>
              <a:ea typeface="ヒラギノ角ゴ8" pitchFamily="50" charset="-128"/>
            </a:endParaRPr>
          </a:p>
        </p:txBody>
      </p:sp>
      <p:sp>
        <p:nvSpPr>
          <p:cNvPr id="164" name="テキスト ボックス 163"/>
          <p:cNvSpPr txBox="1"/>
          <p:nvPr/>
        </p:nvSpPr>
        <p:spPr>
          <a:xfrm>
            <a:off x="5292502" y="6930504"/>
            <a:ext cx="820663" cy="307777"/>
          </a:xfrm>
          <a:prstGeom prst="rect">
            <a:avLst/>
          </a:prstGeom>
          <a:noFill/>
        </p:spPr>
        <p:txBody>
          <a:bodyPr wrap="square" rtlCol="0">
            <a:spAutoFit/>
          </a:bodyPr>
          <a:lstStyle/>
          <a:p>
            <a:r>
              <a:rPr kumimoji="1" lang="en-US" altLang="ja-JP" sz="1400" b="1" dirty="0">
                <a:latin typeface="ヒラギノ角ゴ8" pitchFamily="50" charset="-128"/>
                <a:ea typeface="ヒラギノ角ゴ8" pitchFamily="50" charset="-128"/>
              </a:rPr>
              <a:t>FAX</a:t>
            </a:r>
            <a:endParaRPr kumimoji="1" lang="ja-JP" altLang="en-US" sz="1400" b="1" dirty="0">
              <a:latin typeface="ヒラギノ角ゴ8" pitchFamily="50" charset="-128"/>
              <a:ea typeface="ヒラギノ角ゴ8" pitchFamily="50" charset="-128"/>
            </a:endParaRPr>
          </a:p>
        </p:txBody>
      </p:sp>
      <p:sp>
        <p:nvSpPr>
          <p:cNvPr id="168" name="テキスト ボックス 167"/>
          <p:cNvSpPr txBox="1"/>
          <p:nvPr/>
        </p:nvSpPr>
        <p:spPr>
          <a:xfrm>
            <a:off x="5864022" y="6723112"/>
            <a:ext cx="2452816" cy="307777"/>
          </a:xfrm>
          <a:prstGeom prst="rect">
            <a:avLst/>
          </a:prstGeom>
          <a:noFill/>
        </p:spPr>
        <p:txBody>
          <a:bodyPr wrap="square" rtlCol="0">
            <a:spAutoFit/>
          </a:bodyPr>
          <a:lstStyle/>
          <a:p>
            <a:r>
              <a:rPr kumimoji="1" lang="ja-JP" altLang="en-US" sz="1400" b="1" dirty="0">
                <a:latin typeface="ヒラギノ角ゴ8" pitchFamily="50" charset="-128"/>
                <a:ea typeface="ヒラギノ角ゴ8" pitchFamily="50" charset="-128"/>
              </a:rPr>
              <a:t>０１１－５１８－５４４０</a:t>
            </a:r>
          </a:p>
        </p:txBody>
      </p:sp>
      <p:sp>
        <p:nvSpPr>
          <p:cNvPr id="169" name="テキスト ボックス 168"/>
          <p:cNvSpPr txBox="1"/>
          <p:nvPr/>
        </p:nvSpPr>
        <p:spPr>
          <a:xfrm>
            <a:off x="5868566" y="6930504"/>
            <a:ext cx="2448272" cy="307777"/>
          </a:xfrm>
          <a:prstGeom prst="rect">
            <a:avLst/>
          </a:prstGeom>
          <a:noFill/>
        </p:spPr>
        <p:txBody>
          <a:bodyPr wrap="square" rtlCol="0">
            <a:spAutoFit/>
          </a:bodyPr>
          <a:lstStyle/>
          <a:p>
            <a:r>
              <a:rPr kumimoji="1" lang="ja-JP" altLang="en-US" sz="1400" b="1" dirty="0">
                <a:latin typeface="ヒラギノ角ゴ8" pitchFamily="50" charset="-128"/>
                <a:ea typeface="ヒラギノ角ゴ8" pitchFamily="50" charset="-128"/>
              </a:rPr>
              <a:t>０１１－５１８－５４４４</a:t>
            </a:r>
            <a:endParaRPr kumimoji="1" lang="ja-JP" altLang="en-US" sz="1600" b="1" dirty="0">
              <a:latin typeface="ヒラギノ角ゴ8" pitchFamily="50" charset="-128"/>
              <a:ea typeface="ヒラギノ角ゴ8" pitchFamily="50" charset="-128"/>
            </a:endParaRPr>
          </a:p>
        </p:txBody>
      </p:sp>
      <p:sp>
        <p:nvSpPr>
          <p:cNvPr id="79" name="テキスト ボックス 78"/>
          <p:cNvSpPr txBox="1"/>
          <p:nvPr/>
        </p:nvSpPr>
        <p:spPr>
          <a:xfrm>
            <a:off x="3327095" y="3889971"/>
            <a:ext cx="1663268" cy="246221"/>
          </a:xfrm>
          <a:prstGeom prst="rect">
            <a:avLst/>
          </a:prstGeom>
          <a:noFill/>
        </p:spPr>
        <p:txBody>
          <a:bodyPr wrap="square" rtlCol="0">
            <a:spAutoFit/>
          </a:bodyPr>
          <a:lstStyle/>
          <a:p>
            <a:pPr algn="ctr"/>
            <a:r>
              <a:rPr lang="en-US" altLang="ja-JP" sz="1000" b="1" dirty="0">
                <a:latin typeface="メイリオ" panose="020B0604030504040204" pitchFamily="50" charset="-128"/>
                <a:ea typeface="メイリオ" panose="020B0604030504040204" pitchFamily="50" charset="-128"/>
                <a:cs typeface="メイリオ" panose="020B0604030504040204" pitchFamily="50" charset="-128"/>
              </a:rPr>
              <a:t>-LIFE</a:t>
            </a:r>
            <a:r>
              <a:rPr lang="ja-JP" altLang="en-US" sz="10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b="1" dirty="0">
                <a:latin typeface="メイリオ" panose="020B0604030504040204" pitchFamily="50" charset="-128"/>
                <a:ea typeface="メイリオ" panose="020B0604030504040204" pitchFamily="50" charset="-128"/>
                <a:cs typeface="メイリオ" panose="020B0604030504040204" pitchFamily="50" charset="-128"/>
              </a:rPr>
              <a:t>INFORMATION-</a:t>
            </a:r>
          </a:p>
        </p:txBody>
      </p:sp>
      <p:grpSp>
        <p:nvGrpSpPr>
          <p:cNvPr id="81" name="グループ化 80"/>
          <p:cNvGrpSpPr/>
          <p:nvPr/>
        </p:nvGrpSpPr>
        <p:grpSpPr>
          <a:xfrm>
            <a:off x="3377798" y="4218332"/>
            <a:ext cx="3392849" cy="1821495"/>
            <a:chOff x="2052142" y="3042070"/>
            <a:chExt cx="1296144" cy="650804"/>
          </a:xfrm>
        </p:grpSpPr>
        <p:sp>
          <p:nvSpPr>
            <p:cNvPr id="82" name="角丸四角形 81"/>
            <p:cNvSpPr/>
            <p:nvPr/>
          </p:nvSpPr>
          <p:spPr bwMode="auto">
            <a:xfrm>
              <a:off x="2052142" y="3042070"/>
              <a:ext cx="1296144" cy="648072"/>
            </a:xfrm>
            <a:prstGeom prst="roundRect">
              <a:avLst>
                <a:gd name="adj" fmla="val 12614"/>
              </a:avLst>
            </a:prstGeom>
            <a:solidFill>
              <a:schemeClr val="bg1"/>
            </a:solidFill>
            <a:ln w="28575"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0287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dirty="0">
                <a:ln>
                  <a:noFill/>
                </a:ln>
                <a:solidFill>
                  <a:schemeClr val="tx1"/>
                </a:solidFill>
                <a:effectLst/>
                <a:latin typeface="Arial" charset="0"/>
                <a:ea typeface="ＭＳ Ｐゴシック" charset="-128"/>
              </a:endParaRPr>
            </a:p>
          </p:txBody>
        </p:sp>
        <p:sp>
          <p:nvSpPr>
            <p:cNvPr id="86" name="テキスト ボックス 85"/>
            <p:cNvSpPr txBox="1"/>
            <p:nvPr/>
          </p:nvSpPr>
          <p:spPr>
            <a:xfrm>
              <a:off x="2109944" y="3066069"/>
              <a:ext cx="1173662" cy="626805"/>
            </a:xfrm>
            <a:prstGeom prst="rect">
              <a:avLst/>
            </a:prstGeom>
            <a:noFill/>
          </p:spPr>
          <p:txBody>
            <a:bodyPr wrap="square" rtlCol="0">
              <a:spAutoFit/>
            </a:bodyPr>
            <a:lstStyle/>
            <a:p>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■中央バス「豊平</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3-12</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」停 徒歩</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分　■セブンイレブン豊平</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13</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丁目店 徒歩</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分　■ローソン札幌豊平</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条</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丁目店 徒歩</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分　■セイコーマート豊平</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8</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条店 徒歩</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分　■ラルズマート美園店 徒歩</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分　■ザ・ビッグ豊平店 徒歩</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分　■東光豊平店 徒歩</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分　■ツルハドラッグ東札幌店 徒歩</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分　■豊平公園 徒歩</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分　■ソフトバンク美園店 徒歩</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分　■ニトリ美園店 徒歩</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分　■焼肉徳寿豊平店 徒歩</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分　■北海道立総合体育センター 徒歩</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分　■豊平公園温水プール 徒歩</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分　■豊平丸晃青果店 徒歩</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分　■ビバホーム豊平店 徒歩</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分　■ファッションセンターしまむら豊平店 徒歩</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分　■札幌ライラック病院 徒歩</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分　■ワンスタイル豊平本店　徒歩</a:t>
              </a:r>
              <a:r>
                <a:rPr lang="en-US" altLang="ja-JP" sz="900" b="1"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分　</a:t>
              </a:r>
              <a:endParaRPr lang="en-US" altLang="ja-JP" sz="900" b="1" dirty="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92" name="テキスト ボックス 91"/>
          <p:cNvSpPr txBox="1"/>
          <p:nvPr/>
        </p:nvSpPr>
        <p:spPr>
          <a:xfrm>
            <a:off x="11554780" y="3287166"/>
            <a:ext cx="679913" cy="288033"/>
          </a:xfrm>
          <a:prstGeom prst="wedgeRoundRectCallout">
            <a:avLst>
              <a:gd name="adj1" fmla="val 3418"/>
              <a:gd name="adj2" fmla="val 84208"/>
              <a:gd name="adj3" fmla="val 16667"/>
            </a:avLst>
          </a:prstGeom>
          <a:ln w="12700"/>
        </p:spPr>
        <p:style>
          <a:lnRef idx="2">
            <a:schemeClr val="dk1"/>
          </a:lnRef>
          <a:fillRef idx="1">
            <a:schemeClr val="lt1"/>
          </a:fillRef>
          <a:effectRef idx="0">
            <a:schemeClr val="dk1"/>
          </a:effectRef>
          <a:fontRef idx="minor">
            <a:schemeClr val="dk1"/>
          </a:fontRef>
        </p:style>
        <p:txBody>
          <a:bodyPr wrap="none" lIns="0" tIns="0" rIns="0" bIns="0" rtlCol="0" anchor="ctr" anchorCtr="1">
            <a:noAutofit/>
          </a:bodyPr>
          <a:lstStyle/>
          <a:p>
            <a:pPr algn="ctr">
              <a:lnSpc>
                <a:spcPct val="150000"/>
              </a:lnSpc>
            </a:pP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新琴似駅</a:t>
            </a:r>
            <a:endParaRPr kumimoji="1" lang="en-US" altLang="ja-JP" sz="9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4" name="テキスト ボックス 73"/>
          <p:cNvSpPr txBox="1"/>
          <p:nvPr/>
        </p:nvSpPr>
        <p:spPr>
          <a:xfrm>
            <a:off x="11267174" y="5186493"/>
            <a:ext cx="504056" cy="278332"/>
          </a:xfrm>
          <a:prstGeom prst="rect">
            <a:avLst/>
          </a:prstGeom>
          <a:noFill/>
        </p:spPr>
        <p:txBody>
          <a:bodyPr wrap="square" tIns="108000" rtlCol="0" anchor="b" anchorCtr="0">
            <a:spAutoFit/>
          </a:bodyPr>
          <a:lstStyle/>
          <a:p>
            <a:pPr algn="ctr"/>
            <a:r>
              <a:rPr lang="en-US" altLang="ja-JP" sz="800" b="1" dirty="0">
                <a:latin typeface="メイリオ" panose="020B0604030504040204" pitchFamily="50" charset="-128"/>
                <a:ea typeface="メイリオ" panose="020B0604030504040204" pitchFamily="50" charset="-128"/>
                <a:cs typeface="メイリオ" panose="020B0604030504040204" pitchFamily="50" charset="-128"/>
              </a:rPr>
              <a:t>WC</a:t>
            </a:r>
            <a:endParaRPr lang="en-US" altLang="ja-JP" sz="9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a:extLst>
              <a:ext uri="{FF2B5EF4-FFF2-40B4-BE49-F238E27FC236}">
                <a16:creationId xmlns:a16="http://schemas.microsoft.com/office/drawing/2014/main" id="{95146B09-8AF4-497E-9061-E0C3AB3E1CD4}"/>
              </a:ext>
            </a:extLst>
          </p:cNvPr>
          <p:cNvSpPr txBox="1"/>
          <p:nvPr/>
        </p:nvSpPr>
        <p:spPr>
          <a:xfrm>
            <a:off x="689348" y="4946812"/>
            <a:ext cx="816119" cy="253126"/>
          </a:xfrm>
          <a:prstGeom prst="wedgeRoundRectCallout">
            <a:avLst>
              <a:gd name="adj1" fmla="val 3418"/>
              <a:gd name="adj2" fmla="val 84208"/>
              <a:gd name="adj3" fmla="val 16667"/>
            </a:avLst>
          </a:prstGeom>
          <a:ln w="12700"/>
        </p:spPr>
        <p:style>
          <a:lnRef idx="2">
            <a:schemeClr val="dk1"/>
          </a:lnRef>
          <a:fillRef idx="1">
            <a:schemeClr val="lt1"/>
          </a:fillRef>
          <a:effectRef idx="0">
            <a:schemeClr val="dk1"/>
          </a:effectRef>
          <a:fontRef idx="minor">
            <a:schemeClr val="dk1"/>
          </a:fontRef>
        </p:style>
        <p:txBody>
          <a:bodyPr wrap="none" lIns="0" tIns="0" rIns="0" bIns="0" rtlCol="0" anchor="ctr" anchorCtr="1">
            <a:noAutofit/>
          </a:bodyPr>
          <a:lstStyle/>
          <a:p>
            <a:pPr algn="ctr">
              <a:lnSpc>
                <a:spcPct val="150000"/>
              </a:lnSpc>
            </a:pP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豊平公園駅</a:t>
            </a:r>
            <a:endParaRPr kumimoji="1" lang="en-US" altLang="ja-JP" sz="9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楕円 7">
            <a:extLst>
              <a:ext uri="{FF2B5EF4-FFF2-40B4-BE49-F238E27FC236}">
                <a16:creationId xmlns:a16="http://schemas.microsoft.com/office/drawing/2014/main" id="{7E90E1CC-0531-4C30-ADC1-FA33DB549F5D}"/>
              </a:ext>
            </a:extLst>
          </p:cNvPr>
          <p:cNvSpPr/>
          <p:nvPr/>
        </p:nvSpPr>
        <p:spPr>
          <a:xfrm>
            <a:off x="11267174" y="3986489"/>
            <a:ext cx="765971" cy="46368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楕円 8">
            <a:extLst>
              <a:ext uri="{FF2B5EF4-FFF2-40B4-BE49-F238E27FC236}">
                <a16:creationId xmlns:a16="http://schemas.microsoft.com/office/drawing/2014/main" id="{1FFB4FAE-901F-4126-9D57-D18F4E3C0A52}"/>
              </a:ext>
            </a:extLst>
          </p:cNvPr>
          <p:cNvSpPr/>
          <p:nvPr/>
        </p:nvSpPr>
        <p:spPr>
          <a:xfrm>
            <a:off x="639611" y="5325659"/>
            <a:ext cx="915594" cy="46368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テキスト ボックス 109"/>
          <p:cNvSpPr txBox="1"/>
          <p:nvPr/>
        </p:nvSpPr>
        <p:spPr>
          <a:xfrm>
            <a:off x="2172479" y="3626352"/>
            <a:ext cx="360040" cy="288032"/>
          </a:xfrm>
          <a:prstGeom prst="wedgeRoundRectCallout">
            <a:avLst>
              <a:gd name="adj1" fmla="val -46683"/>
              <a:gd name="adj2" fmla="val 64812"/>
              <a:gd name="adj3" fmla="val 16667"/>
            </a:avLst>
          </a:prstGeom>
          <a:ln w="12700"/>
        </p:spPr>
        <p:style>
          <a:lnRef idx="2">
            <a:schemeClr val="dk1"/>
          </a:lnRef>
          <a:fillRef idx="1">
            <a:schemeClr val="lt1"/>
          </a:fillRef>
          <a:effectRef idx="0">
            <a:schemeClr val="dk1"/>
          </a:effectRef>
          <a:fontRef idx="minor">
            <a:schemeClr val="dk1"/>
          </a:fontRef>
        </p:style>
        <p:txBody>
          <a:bodyPr wrap="none" lIns="0" tIns="0" rIns="0" bIns="0" rtlCol="0" anchor="ctr" anchorCtr="1">
            <a:noAutofit/>
          </a:bodyPr>
          <a:lstStyle/>
          <a:p>
            <a:pPr algn="ctr">
              <a:lnSpc>
                <a:spcPct val="150000"/>
              </a:lnSpc>
            </a:pP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物件</a:t>
            </a:r>
            <a:endParaRPr kumimoji="1" lang="en-US" altLang="ja-JP" sz="9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正方形/長方形 18">
            <a:extLst>
              <a:ext uri="{FF2B5EF4-FFF2-40B4-BE49-F238E27FC236}">
                <a16:creationId xmlns:a16="http://schemas.microsoft.com/office/drawing/2014/main" id="{9EF1C017-D2EC-470B-A1D8-C297A0773043}"/>
              </a:ext>
            </a:extLst>
          </p:cNvPr>
          <p:cNvSpPr/>
          <p:nvPr/>
        </p:nvSpPr>
        <p:spPr>
          <a:xfrm>
            <a:off x="1735132" y="853352"/>
            <a:ext cx="1576072" cy="92333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ja-JP" altLang="en-US" sz="5400" b="1" cap="none" spc="0" dirty="0">
                <a:ln/>
                <a:solidFill>
                  <a:schemeClr val="accent3"/>
                </a:solidFill>
                <a:effectLst/>
              </a:rPr>
              <a:t>見本</a:t>
            </a:r>
          </a:p>
        </p:txBody>
      </p:sp>
      <p:sp>
        <p:nvSpPr>
          <p:cNvPr id="7" name="テキスト ボックス 6">
            <a:extLst>
              <a:ext uri="{FF2B5EF4-FFF2-40B4-BE49-F238E27FC236}">
                <a16:creationId xmlns:a16="http://schemas.microsoft.com/office/drawing/2014/main" id="{38B09A22-D0A0-4941-BAD1-AC054E1D8AE3}"/>
              </a:ext>
            </a:extLst>
          </p:cNvPr>
          <p:cNvSpPr txBox="1"/>
          <p:nvPr/>
        </p:nvSpPr>
        <p:spPr>
          <a:xfrm>
            <a:off x="4495067" y="885663"/>
            <a:ext cx="699062" cy="246221"/>
          </a:xfrm>
          <a:prstGeom prst="rect">
            <a:avLst/>
          </a:prstGeom>
          <a:noFill/>
        </p:spPr>
        <p:txBody>
          <a:bodyPr wrap="square" rtlCol="0">
            <a:spAutoFit/>
          </a:bodyPr>
          <a:lstStyle/>
          <a:p>
            <a:pPr algn="ctr"/>
            <a:r>
              <a:rPr lang="ja-JP" altLang="en-US" sz="1000" b="1"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000" b="1" dirty="0">
                <a:latin typeface="メイリオ" panose="020B0604030504040204" pitchFamily="50" charset="-128"/>
                <a:ea typeface="メイリオ" panose="020B0604030504040204" pitchFamily="50" charset="-128"/>
                <a:cs typeface="メイリオ" panose="020B0604030504040204" pitchFamily="50" charset="-128"/>
              </a:rPr>
              <a:t>Ｆ</a:t>
            </a:r>
            <a:endParaRPr lang="en-US" altLang="ja-JP" sz="1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テキスト ボックス 9">
            <a:extLst>
              <a:ext uri="{FF2B5EF4-FFF2-40B4-BE49-F238E27FC236}">
                <a16:creationId xmlns:a16="http://schemas.microsoft.com/office/drawing/2014/main" id="{FD8156D7-E406-48D4-B67B-E12D00B27ED9}"/>
              </a:ext>
            </a:extLst>
          </p:cNvPr>
          <p:cNvSpPr txBox="1"/>
          <p:nvPr/>
        </p:nvSpPr>
        <p:spPr>
          <a:xfrm>
            <a:off x="6101901" y="864155"/>
            <a:ext cx="846390" cy="246221"/>
          </a:xfrm>
          <a:prstGeom prst="rect">
            <a:avLst/>
          </a:prstGeom>
          <a:noFill/>
        </p:spPr>
        <p:txBody>
          <a:bodyPr wrap="square" rtlCol="0">
            <a:spAutoFit/>
          </a:bodyPr>
          <a:lstStyle/>
          <a:p>
            <a:pPr algn="ctr"/>
            <a:r>
              <a:rPr lang="ja-JP" altLang="en-US" sz="1000" b="1"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000" b="1"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dirty="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000" b="1" dirty="0">
                <a:latin typeface="メイリオ" panose="020B0604030504040204" pitchFamily="50" charset="-128"/>
                <a:ea typeface="メイリオ" panose="020B0604030504040204" pitchFamily="50" charset="-128"/>
                <a:cs typeface="メイリオ" panose="020B0604030504040204" pitchFamily="50" charset="-128"/>
              </a:rPr>
              <a:t>Ｆ</a:t>
            </a:r>
            <a:endParaRPr lang="en-US" altLang="ja-JP" sz="1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テキスト ボックス 14">
            <a:extLst>
              <a:ext uri="{FF2B5EF4-FFF2-40B4-BE49-F238E27FC236}">
                <a16:creationId xmlns:a16="http://schemas.microsoft.com/office/drawing/2014/main" id="{0256EEB0-8ED5-4A3E-A4B2-4D93FB03C22C}"/>
              </a:ext>
            </a:extLst>
          </p:cNvPr>
          <p:cNvSpPr txBox="1"/>
          <p:nvPr/>
        </p:nvSpPr>
        <p:spPr>
          <a:xfrm>
            <a:off x="1505468" y="630761"/>
            <a:ext cx="5338078" cy="246221"/>
          </a:xfrm>
          <a:prstGeom prst="rect">
            <a:avLst/>
          </a:prstGeom>
          <a:noFill/>
        </p:spPr>
        <p:txBody>
          <a:bodyPr wrap="square" rtlCol="0">
            <a:spAutoFit/>
          </a:bodyPr>
          <a:lstStyle/>
          <a:p>
            <a:pPr algn="ctr"/>
            <a:r>
              <a:rPr lang="en-US" altLang="ja-JP" sz="1000" b="1"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1"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建物未着工につき家賃設定に変動がある場合若干の収入誤差が出る事をご了承下さい</a:t>
            </a:r>
            <a:endParaRPr lang="en-US" altLang="ja-JP" sz="1000" b="1"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テキスト ボックス 16">
            <a:extLst>
              <a:ext uri="{FF2B5EF4-FFF2-40B4-BE49-F238E27FC236}">
                <a16:creationId xmlns:a16="http://schemas.microsoft.com/office/drawing/2014/main" id="{5561BB73-D194-4B7D-9115-59CF71199A62}"/>
              </a:ext>
            </a:extLst>
          </p:cNvPr>
          <p:cNvSpPr txBox="1"/>
          <p:nvPr/>
        </p:nvSpPr>
        <p:spPr>
          <a:xfrm>
            <a:off x="3314712" y="3479769"/>
            <a:ext cx="3501015" cy="246221"/>
          </a:xfrm>
          <a:prstGeom prst="rect">
            <a:avLst/>
          </a:prstGeom>
          <a:noFill/>
        </p:spPr>
        <p:txBody>
          <a:bodyPr wrap="square" rtlCol="0">
            <a:spAutoFit/>
          </a:bodyPr>
          <a:lstStyle/>
          <a:p>
            <a:pPr algn="ctr"/>
            <a:r>
              <a:rPr lang="en-US" altLang="ja-JP" sz="1000" b="1"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1"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間取りプランについては変更される可能性がございます</a:t>
            </a:r>
            <a:endParaRPr lang="en-US" altLang="ja-JP" sz="1000" b="1"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5" name="図 4">
            <a:extLst>
              <a:ext uri="{FF2B5EF4-FFF2-40B4-BE49-F238E27FC236}">
                <a16:creationId xmlns:a16="http://schemas.microsoft.com/office/drawing/2014/main" id="{9C36E41E-EDC4-4CE4-A26B-A5D093D17E3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28599" y="1116521"/>
            <a:ext cx="1725734" cy="2151258"/>
          </a:xfrm>
          <a:prstGeom prst="rect">
            <a:avLst/>
          </a:prstGeom>
        </p:spPr>
      </p:pic>
      <p:pic>
        <p:nvPicPr>
          <p:cNvPr id="14" name="図 13">
            <a:extLst>
              <a:ext uri="{FF2B5EF4-FFF2-40B4-BE49-F238E27FC236}">
                <a16:creationId xmlns:a16="http://schemas.microsoft.com/office/drawing/2014/main" id="{9432B271-76B4-4FB3-A7EA-36FB6D195AA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056896" y="1141581"/>
            <a:ext cx="1758831" cy="2170170"/>
          </a:xfrm>
          <a:prstGeom prst="rect">
            <a:avLst/>
          </a:prstGeom>
        </p:spPr>
      </p:pic>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474</TotalTime>
  <Words>480</Words>
  <Application>Microsoft Office PowerPoint</Application>
  <PresentationFormat>ユーザー設定</PresentationFormat>
  <Paragraphs>84</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HG丸ｺﾞｼｯｸM-PRO</vt:lpstr>
      <vt:lpstr>ＭＳ Ｐゴシック</vt:lpstr>
      <vt:lpstr>ヒラギノ角ゴ8</vt:lpstr>
      <vt:lpstr>メイリオ</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T.Tamura</dc:creator>
  <cp:lastModifiedBy>田村樹康</cp:lastModifiedBy>
  <cp:revision>2929</cp:revision>
  <cp:lastPrinted>2022-01-07T05:33:44Z</cp:lastPrinted>
  <dcterms:created xsi:type="dcterms:W3CDTF">2009-10-20T08:16:16Z</dcterms:created>
  <dcterms:modified xsi:type="dcterms:W3CDTF">2022-01-07T05:35:07Z</dcterms:modified>
</cp:coreProperties>
</file>